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2"/>
  </p:notesMasterIdLst>
  <p:handoutMasterIdLst>
    <p:handoutMasterId r:id="rId33"/>
  </p:handoutMasterIdLst>
  <p:sldIdLst>
    <p:sldId id="259" r:id="rId5"/>
    <p:sldId id="294" r:id="rId6"/>
    <p:sldId id="266" r:id="rId7"/>
    <p:sldId id="333" r:id="rId8"/>
    <p:sldId id="301" r:id="rId9"/>
    <p:sldId id="329" r:id="rId10"/>
    <p:sldId id="334" r:id="rId11"/>
    <p:sldId id="335" r:id="rId12"/>
    <p:sldId id="316" r:id="rId13"/>
    <p:sldId id="318" r:id="rId14"/>
    <p:sldId id="330" r:id="rId15"/>
    <p:sldId id="319" r:id="rId16"/>
    <p:sldId id="331" r:id="rId17"/>
    <p:sldId id="320" r:id="rId18"/>
    <p:sldId id="296" r:id="rId19"/>
    <p:sldId id="327" r:id="rId20"/>
    <p:sldId id="312" r:id="rId21"/>
    <p:sldId id="328" r:id="rId22"/>
    <p:sldId id="307" r:id="rId23"/>
    <p:sldId id="308" r:id="rId24"/>
    <p:sldId id="306" r:id="rId25"/>
    <p:sldId id="323" r:id="rId26"/>
    <p:sldId id="332" r:id="rId27"/>
    <p:sldId id="324" r:id="rId28"/>
    <p:sldId id="321" r:id="rId29"/>
    <p:sldId id="326" r:id="rId30"/>
    <p:sldId id="30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4AB0C0"/>
    <a:srgbClr val="525252"/>
    <a:srgbClr val="3D3D3D"/>
    <a:srgbClr val="FEFEF4"/>
    <a:srgbClr val="FDFDDF"/>
    <a:srgbClr val="FCFBFA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86CA7-8E65-4FC2-A4D8-2D2F59D47A0F}" v="1824" dt="2020-09-22T18:34:41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28" autoAdjust="0"/>
  </p:normalViewPr>
  <p:slideViewPr>
    <p:cSldViewPr snapToGrid="0">
      <p:cViewPr varScale="1">
        <p:scale>
          <a:sx n="66" d="100"/>
          <a:sy n="66" d="100"/>
        </p:scale>
        <p:origin x="1056" y="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상우" userId="174097ad-4276-4128-ac86-124a67e37b77" providerId="ADAL" clId="{0B786CA7-8E65-4FC2-A4D8-2D2F59D47A0F}"/>
    <pc:docChg chg="undo custSel addSld delSld modSld sldOrd">
      <pc:chgData name="박상우" userId="174097ad-4276-4128-ac86-124a67e37b77" providerId="ADAL" clId="{0B786CA7-8E65-4FC2-A4D8-2D2F59D47A0F}" dt="2020-09-23T01:38:36.962" v="4442" actId="1076"/>
      <pc:docMkLst>
        <pc:docMk/>
      </pc:docMkLst>
      <pc:sldChg chg="modNotesTx">
        <pc:chgData name="박상우" userId="174097ad-4276-4128-ac86-124a67e37b77" providerId="ADAL" clId="{0B786CA7-8E65-4FC2-A4D8-2D2F59D47A0F}" dt="2020-09-22T16:44:53.281" v="1438" actId="20577"/>
        <pc:sldMkLst>
          <pc:docMk/>
          <pc:sldMk cId="3106341154" sldId="266"/>
        </pc:sldMkLst>
      </pc:sldChg>
      <pc:sldChg chg="addSp modSp">
        <pc:chgData name="박상우" userId="174097ad-4276-4128-ac86-124a67e37b77" providerId="ADAL" clId="{0B786CA7-8E65-4FC2-A4D8-2D2F59D47A0F}" dt="2020-09-22T16:44:12.969" v="1343" actId="1076"/>
        <pc:sldMkLst>
          <pc:docMk/>
          <pc:sldMk cId="2842866249" sldId="294"/>
        </pc:sldMkLst>
        <pc:spChg chg="mod">
          <ac:chgData name="박상우" userId="174097ad-4276-4128-ac86-124a67e37b77" providerId="ADAL" clId="{0B786CA7-8E65-4FC2-A4D8-2D2F59D47A0F}" dt="2020-09-22T16:44:05.739" v="1341" actId="1076"/>
          <ac:spMkLst>
            <pc:docMk/>
            <pc:sldMk cId="2842866249" sldId="294"/>
            <ac:spMk id="10" creationId="{0014B43B-6291-4C9E-AA60-FD65D73CE87D}"/>
          </ac:spMkLst>
        </pc:spChg>
        <pc:spChg chg="add mod">
          <ac:chgData name="박상우" userId="174097ad-4276-4128-ac86-124a67e37b77" providerId="ADAL" clId="{0B786CA7-8E65-4FC2-A4D8-2D2F59D47A0F}" dt="2020-09-22T16:44:12.969" v="1343" actId="1076"/>
          <ac:spMkLst>
            <pc:docMk/>
            <pc:sldMk cId="2842866249" sldId="294"/>
            <ac:spMk id="11" creationId="{FE723BD0-F631-4066-AF77-E4483E5D2DBF}"/>
          </ac:spMkLst>
        </pc:spChg>
        <pc:spChg chg="mod">
          <ac:chgData name="박상우" userId="174097ad-4276-4128-ac86-124a67e37b77" providerId="ADAL" clId="{0B786CA7-8E65-4FC2-A4D8-2D2F59D47A0F}" dt="2020-09-22T16:43:59.676" v="1340" actId="2711"/>
          <ac:spMkLst>
            <pc:docMk/>
            <pc:sldMk cId="2842866249" sldId="294"/>
            <ac:spMk id="28" creationId="{FE91FEA1-2AA8-4A07-AA8B-516B976961CD}"/>
          </ac:spMkLst>
        </pc:spChg>
        <pc:spChg chg="mod">
          <ac:chgData name="박상우" userId="174097ad-4276-4128-ac86-124a67e37b77" providerId="ADAL" clId="{0B786CA7-8E65-4FC2-A4D8-2D2F59D47A0F}" dt="2020-09-22T16:35:18.744" v="633" actId="1076"/>
          <ac:spMkLst>
            <pc:docMk/>
            <pc:sldMk cId="2842866249" sldId="294"/>
            <ac:spMk id="31" creationId="{968E7A37-A9BF-4414-AA6E-FF2A20DFFCDE}"/>
          </ac:spMkLst>
        </pc:spChg>
        <pc:spChg chg="mod">
          <ac:chgData name="박상우" userId="174097ad-4276-4128-ac86-124a67e37b77" providerId="ADAL" clId="{0B786CA7-8E65-4FC2-A4D8-2D2F59D47A0F}" dt="2020-09-22T16:35:14.003" v="632" actId="1076"/>
          <ac:spMkLst>
            <pc:docMk/>
            <pc:sldMk cId="2842866249" sldId="294"/>
            <ac:spMk id="32" creationId="{C800C608-2EBC-413A-9575-1A966ABE2ADC}"/>
          </ac:spMkLst>
        </pc:spChg>
      </pc:sldChg>
      <pc:sldChg chg="modSp">
        <pc:chgData name="박상우" userId="174097ad-4276-4128-ac86-124a67e37b77" providerId="ADAL" clId="{0B786CA7-8E65-4FC2-A4D8-2D2F59D47A0F}" dt="2020-09-22T16:35:56.350" v="645" actId="20577"/>
        <pc:sldMkLst>
          <pc:docMk/>
          <pc:sldMk cId="3048740613" sldId="296"/>
        </pc:sldMkLst>
        <pc:spChg chg="mod">
          <ac:chgData name="박상우" userId="174097ad-4276-4128-ac86-124a67e37b77" providerId="ADAL" clId="{0B786CA7-8E65-4FC2-A4D8-2D2F59D47A0F}" dt="2020-09-22T16:35:56.350" v="645" actId="20577"/>
          <ac:spMkLst>
            <pc:docMk/>
            <pc:sldMk cId="3048740613" sldId="296"/>
            <ac:spMk id="9" creationId="{00000000-0000-0000-0000-000000000000}"/>
          </ac:spMkLst>
        </pc:spChg>
      </pc:sldChg>
      <pc:sldChg chg="addSp delSp modSp modNotesTx">
        <pc:chgData name="박상우" userId="174097ad-4276-4128-ac86-124a67e37b77" providerId="ADAL" clId="{0B786CA7-8E65-4FC2-A4D8-2D2F59D47A0F}" dt="2020-09-22T17:11:11.481" v="1939" actId="20577"/>
        <pc:sldMkLst>
          <pc:docMk/>
          <pc:sldMk cId="3070466734" sldId="301"/>
        </pc:sldMkLst>
        <pc:spChg chg="del">
          <ac:chgData name="박상우" userId="174097ad-4276-4128-ac86-124a67e37b77" providerId="ADAL" clId="{0B786CA7-8E65-4FC2-A4D8-2D2F59D47A0F}" dt="2020-09-22T16:15:44.518" v="117" actId="478"/>
          <ac:spMkLst>
            <pc:docMk/>
            <pc:sldMk cId="3070466734" sldId="301"/>
            <ac:spMk id="2" creationId="{7DFFBBE6-02CE-4C11-9CB3-5E5179039819}"/>
          </ac:spMkLst>
        </pc:spChg>
        <pc:spChg chg="mod">
          <ac:chgData name="박상우" userId="174097ad-4276-4128-ac86-124a67e37b77" providerId="ADAL" clId="{0B786CA7-8E65-4FC2-A4D8-2D2F59D47A0F}" dt="2020-09-22T17:11:07.272" v="1928" actId="20577"/>
          <ac:spMkLst>
            <pc:docMk/>
            <pc:sldMk cId="3070466734" sldId="301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7:11:11.481" v="1939" actId="20577"/>
          <ac:spMkLst>
            <pc:docMk/>
            <pc:sldMk cId="3070466734" sldId="301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6:18:51.992" v="120" actId="1076"/>
          <ac:picMkLst>
            <pc:docMk/>
            <pc:sldMk cId="3070466734" sldId="301"/>
            <ac:picMk id="3" creationId="{CC047081-6537-494D-8059-8B1DAA440AB3}"/>
          </ac:picMkLst>
        </pc:picChg>
      </pc:sldChg>
      <pc:sldChg chg="modSp">
        <pc:chgData name="박상우" userId="174097ad-4276-4128-ac86-124a67e37b77" providerId="ADAL" clId="{0B786CA7-8E65-4FC2-A4D8-2D2F59D47A0F}" dt="2020-09-22T16:42:38.669" v="1337" actId="20577"/>
        <pc:sldMkLst>
          <pc:docMk/>
          <pc:sldMk cId="4032597403" sldId="304"/>
        </pc:sldMkLst>
        <pc:spChg chg="mod">
          <ac:chgData name="박상우" userId="174097ad-4276-4128-ac86-124a67e37b77" providerId="ADAL" clId="{0B786CA7-8E65-4FC2-A4D8-2D2F59D47A0F}" dt="2020-09-22T16:42:38.669" v="1337" actId="20577"/>
          <ac:spMkLst>
            <pc:docMk/>
            <pc:sldMk cId="4032597403" sldId="304"/>
            <ac:spMk id="6" creationId="{00000000-0000-0000-0000-000000000000}"/>
          </ac:spMkLst>
        </pc:spChg>
      </pc:sldChg>
      <pc:sldChg chg="modSp">
        <pc:chgData name="박상우" userId="174097ad-4276-4128-ac86-124a67e37b77" providerId="ADAL" clId="{0B786CA7-8E65-4FC2-A4D8-2D2F59D47A0F}" dt="2020-09-22T16:42:35.703" v="1335" actId="20577"/>
        <pc:sldMkLst>
          <pc:docMk/>
          <pc:sldMk cId="3232294027" sldId="306"/>
        </pc:sldMkLst>
        <pc:spChg chg="mod">
          <ac:chgData name="박상우" userId="174097ad-4276-4128-ac86-124a67e37b77" providerId="ADAL" clId="{0B786CA7-8E65-4FC2-A4D8-2D2F59D47A0F}" dt="2020-09-22T16:42:35.703" v="1335" actId="20577"/>
          <ac:spMkLst>
            <pc:docMk/>
            <pc:sldMk cId="3232294027" sldId="306"/>
            <ac:spMk id="6" creationId="{00000000-0000-0000-0000-000000000000}"/>
          </ac:spMkLst>
        </pc:spChg>
      </pc:sldChg>
      <pc:sldChg chg="addSp delSp modSp">
        <pc:chgData name="박상우" userId="174097ad-4276-4128-ac86-124a67e37b77" providerId="ADAL" clId="{0B786CA7-8E65-4FC2-A4D8-2D2F59D47A0F}" dt="2020-09-22T17:36:20.394" v="2322" actId="1440"/>
        <pc:sldMkLst>
          <pc:docMk/>
          <pc:sldMk cId="3886961086" sldId="307"/>
        </pc:sldMkLst>
        <pc:picChg chg="add mod">
          <ac:chgData name="박상우" userId="174097ad-4276-4128-ac86-124a67e37b77" providerId="ADAL" clId="{0B786CA7-8E65-4FC2-A4D8-2D2F59D47A0F}" dt="2020-09-22T17:36:20.394" v="2322" actId="1440"/>
          <ac:picMkLst>
            <pc:docMk/>
            <pc:sldMk cId="3886961086" sldId="307"/>
            <ac:picMk id="2" creationId="{4B9DE18B-8BBA-4CD7-9CC7-905D70B9C8EE}"/>
          </ac:picMkLst>
        </pc:picChg>
        <pc:picChg chg="del">
          <ac:chgData name="박상우" userId="174097ad-4276-4128-ac86-124a67e37b77" providerId="ADAL" clId="{0B786CA7-8E65-4FC2-A4D8-2D2F59D47A0F}" dt="2020-09-22T17:35:41.218" v="2316" actId="478"/>
          <ac:picMkLst>
            <pc:docMk/>
            <pc:sldMk cId="3886961086" sldId="307"/>
            <ac:picMk id="4" creationId="{553BAEFD-3E98-4A91-BD71-CDC22E9C4D6F}"/>
          </ac:picMkLst>
        </pc:picChg>
      </pc:sldChg>
      <pc:sldChg chg="addSp delSp modSp">
        <pc:chgData name="박상우" userId="174097ad-4276-4128-ac86-124a67e37b77" providerId="ADAL" clId="{0B786CA7-8E65-4FC2-A4D8-2D2F59D47A0F}" dt="2020-09-22T17:38:52.054" v="2365" actId="1440"/>
        <pc:sldMkLst>
          <pc:docMk/>
          <pc:sldMk cId="3117180272" sldId="308"/>
        </pc:sldMkLst>
        <pc:picChg chg="add mod">
          <ac:chgData name="박상우" userId="174097ad-4276-4128-ac86-124a67e37b77" providerId="ADAL" clId="{0B786CA7-8E65-4FC2-A4D8-2D2F59D47A0F}" dt="2020-09-22T17:38:47.245" v="2363" actId="1440"/>
          <ac:picMkLst>
            <pc:docMk/>
            <pc:sldMk cId="3117180272" sldId="308"/>
            <ac:picMk id="2" creationId="{DB2718B1-9855-4BC2-82C8-FF8FB674D210}"/>
          </ac:picMkLst>
        </pc:picChg>
        <pc:picChg chg="add mod">
          <ac:chgData name="박상우" userId="174097ad-4276-4128-ac86-124a67e37b77" providerId="ADAL" clId="{0B786CA7-8E65-4FC2-A4D8-2D2F59D47A0F}" dt="2020-09-22T17:38:49.762" v="2364" actId="1440"/>
          <ac:picMkLst>
            <pc:docMk/>
            <pc:sldMk cId="3117180272" sldId="308"/>
            <ac:picMk id="4" creationId="{ABA08CEC-069F-4566-90EF-194EF23B6930}"/>
          </ac:picMkLst>
        </pc:picChg>
        <pc:picChg chg="del">
          <ac:chgData name="박상우" userId="174097ad-4276-4128-ac86-124a67e37b77" providerId="ADAL" clId="{0B786CA7-8E65-4FC2-A4D8-2D2F59D47A0F}" dt="2020-09-22T17:36:32.444" v="2323" actId="478"/>
          <ac:picMkLst>
            <pc:docMk/>
            <pc:sldMk cId="3117180272" sldId="308"/>
            <ac:picMk id="5" creationId="{6561A693-A120-431E-964A-FD987FB6AC97}"/>
          </ac:picMkLst>
        </pc:picChg>
        <pc:picChg chg="del">
          <ac:chgData name="박상우" userId="174097ad-4276-4128-ac86-124a67e37b77" providerId="ADAL" clId="{0B786CA7-8E65-4FC2-A4D8-2D2F59D47A0F}" dt="2020-09-22T17:36:33.027" v="2324" actId="478"/>
          <ac:picMkLst>
            <pc:docMk/>
            <pc:sldMk cId="3117180272" sldId="308"/>
            <ac:picMk id="6" creationId="{73DDA602-B3DD-4947-8C17-8D52A51C9AAD}"/>
          </ac:picMkLst>
        </pc:picChg>
        <pc:picChg chg="del">
          <ac:chgData name="박상우" userId="174097ad-4276-4128-ac86-124a67e37b77" providerId="ADAL" clId="{0B786CA7-8E65-4FC2-A4D8-2D2F59D47A0F}" dt="2020-09-22T17:36:33.878" v="2325" actId="478"/>
          <ac:picMkLst>
            <pc:docMk/>
            <pc:sldMk cId="3117180272" sldId="308"/>
            <ac:picMk id="7" creationId="{5572A89F-2CAD-4565-B332-30B9E0636750}"/>
          </ac:picMkLst>
        </pc:picChg>
        <pc:picChg chg="add mod">
          <ac:chgData name="박상우" userId="174097ad-4276-4128-ac86-124a67e37b77" providerId="ADAL" clId="{0B786CA7-8E65-4FC2-A4D8-2D2F59D47A0F}" dt="2020-09-22T17:38:52.054" v="2365" actId="1440"/>
          <ac:picMkLst>
            <pc:docMk/>
            <pc:sldMk cId="3117180272" sldId="308"/>
            <ac:picMk id="8" creationId="{1018D8B8-CCDC-4625-81B3-F8DBFD4E8985}"/>
          </ac:picMkLst>
        </pc:picChg>
      </pc:sldChg>
      <pc:sldChg chg="addSp delSp modSp ord modNotesTx">
        <pc:chgData name="박상우" userId="174097ad-4276-4128-ac86-124a67e37b77" providerId="ADAL" clId="{0B786CA7-8E65-4FC2-A4D8-2D2F59D47A0F}" dt="2020-09-22T18:29:47.359" v="4334" actId="1076"/>
        <pc:sldMkLst>
          <pc:docMk/>
          <pc:sldMk cId="3037686522" sldId="312"/>
        </pc:sldMkLst>
        <pc:spChg chg="del">
          <ac:chgData name="박상우" userId="174097ad-4276-4128-ac86-124a67e37b77" providerId="ADAL" clId="{0B786CA7-8E65-4FC2-A4D8-2D2F59D47A0F}" dt="2020-09-22T17:28:57.340" v="2251" actId="478"/>
          <ac:spMkLst>
            <pc:docMk/>
            <pc:sldMk cId="3037686522" sldId="312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28:54.882" v="2250" actId="478"/>
          <ac:spMkLst>
            <pc:docMk/>
            <pc:sldMk cId="3037686522" sldId="312"/>
            <ac:spMk id="3" creationId="{61A4B6F7-C973-4EC2-A603-67162D243500}"/>
          </ac:spMkLst>
        </pc:spChg>
        <pc:spChg chg="add del mod">
          <ac:chgData name="박상우" userId="174097ad-4276-4128-ac86-124a67e37b77" providerId="ADAL" clId="{0B786CA7-8E65-4FC2-A4D8-2D2F59D47A0F}" dt="2020-09-22T17:29:21.185" v="2261" actId="478"/>
          <ac:spMkLst>
            <pc:docMk/>
            <pc:sldMk cId="3037686522" sldId="312"/>
            <ac:spMk id="4" creationId="{9E089F0D-B80B-48C3-8D02-058619051D73}"/>
          </ac:spMkLst>
        </pc:spChg>
        <pc:spChg chg="add del mod">
          <ac:chgData name="박상우" userId="174097ad-4276-4128-ac86-124a67e37b77" providerId="ADAL" clId="{0B786CA7-8E65-4FC2-A4D8-2D2F59D47A0F}" dt="2020-09-22T17:29:57.469" v="2266" actId="478"/>
          <ac:spMkLst>
            <pc:docMk/>
            <pc:sldMk cId="3037686522" sldId="312"/>
            <ac:spMk id="5" creationId="{2A8C8C9E-A5A6-4E92-A19C-94B68F9B6609}"/>
          </ac:spMkLst>
        </pc:spChg>
        <pc:spChg chg="add mod">
          <ac:chgData name="박상우" userId="174097ad-4276-4128-ac86-124a67e37b77" providerId="ADAL" clId="{0B786CA7-8E65-4FC2-A4D8-2D2F59D47A0F}" dt="2020-09-22T18:29:47.359" v="4334" actId="1076"/>
          <ac:spMkLst>
            <pc:docMk/>
            <pc:sldMk cId="3037686522" sldId="312"/>
            <ac:spMk id="7" creationId="{7783A640-7975-4433-8F5E-2DBD0A057ECB}"/>
          </ac:spMkLst>
        </pc:spChg>
        <pc:grpChg chg="del">
          <ac:chgData name="박상우" userId="174097ad-4276-4128-ac86-124a67e37b77" providerId="ADAL" clId="{0B786CA7-8E65-4FC2-A4D8-2D2F59D47A0F}" dt="2020-09-22T18:26:56.538" v="4302" actId="478"/>
          <ac:grpSpMkLst>
            <pc:docMk/>
            <pc:sldMk cId="3037686522" sldId="312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26:57.287" v="4303"/>
          <ac:grpSpMkLst>
            <pc:docMk/>
            <pc:sldMk cId="3037686522" sldId="312"/>
            <ac:grpSpMk id="16" creationId="{82D6F8C5-8E0E-4DD1-A083-05C3DB645635}"/>
          </ac:grpSpMkLst>
        </pc:grpChg>
        <pc:picChg chg="add mod">
          <ac:chgData name="박상우" userId="174097ad-4276-4128-ac86-124a67e37b77" providerId="ADAL" clId="{0B786CA7-8E65-4FC2-A4D8-2D2F59D47A0F}" dt="2020-09-22T17:31:56.880" v="2277" actId="1076"/>
          <ac:picMkLst>
            <pc:docMk/>
            <pc:sldMk cId="3037686522" sldId="312"/>
            <ac:picMk id="6" creationId="{51A1E3DE-7351-4C58-A5BB-B25B74701C43}"/>
          </ac:picMkLst>
        </pc:picChg>
        <pc:picChg chg="add mod">
          <ac:chgData name="박상우" userId="174097ad-4276-4128-ac86-124a67e37b77" providerId="ADAL" clId="{0B786CA7-8E65-4FC2-A4D8-2D2F59D47A0F}" dt="2020-09-22T18:29:42.617" v="4332" actId="1076"/>
          <ac:picMkLst>
            <pc:docMk/>
            <pc:sldMk cId="3037686522" sldId="312"/>
            <ac:picMk id="8194" creationId="{C70D90B7-1881-43EB-8F5C-5DC11BD3DDE9}"/>
          </ac:picMkLst>
        </pc:picChg>
        <pc:picChg chg="add mod">
          <ac:chgData name="박상우" userId="174097ad-4276-4128-ac86-124a67e37b77" providerId="ADAL" clId="{0B786CA7-8E65-4FC2-A4D8-2D2F59D47A0F}" dt="2020-09-22T18:29:45.014" v="4333" actId="1076"/>
          <ac:picMkLst>
            <pc:docMk/>
            <pc:sldMk cId="3037686522" sldId="312"/>
            <ac:picMk id="8196" creationId="{7C220231-3C9F-4934-81A6-0AC39AF6E276}"/>
          </ac:picMkLst>
        </pc:picChg>
      </pc:sldChg>
      <pc:sldChg chg="addSp delSp modSp modNotesTx">
        <pc:chgData name="박상우" userId="174097ad-4276-4128-ac86-124a67e37b77" providerId="ADAL" clId="{0B786CA7-8E65-4FC2-A4D8-2D2F59D47A0F}" dt="2020-09-22T18:25:35.183" v="4247" actId="20577"/>
        <pc:sldMkLst>
          <pc:docMk/>
          <pc:sldMk cId="3543674494" sldId="316"/>
        </pc:sldMkLst>
        <pc:spChg chg="del">
          <ac:chgData name="박상우" userId="174097ad-4276-4128-ac86-124a67e37b77" providerId="ADAL" clId="{0B786CA7-8E65-4FC2-A4D8-2D2F59D47A0F}" dt="2020-09-22T16:56:28.539" v="1636" actId="478"/>
          <ac:spMkLst>
            <pc:docMk/>
            <pc:sldMk cId="3543674494" sldId="316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18:30.213" v="2977" actId="1076"/>
          <ac:spMkLst>
            <pc:docMk/>
            <pc:sldMk cId="3543674494" sldId="316"/>
            <ac:spMk id="3" creationId="{7047109A-C3C6-43A8-B07D-472AF7C936A2}"/>
          </ac:spMkLst>
        </pc:spChg>
        <pc:spChg chg="mod">
          <ac:chgData name="박상우" userId="174097ad-4276-4128-ac86-124a67e37b77" providerId="ADAL" clId="{0B786CA7-8E65-4FC2-A4D8-2D2F59D47A0F}" dt="2020-09-22T18:25:35.183" v="4247" actId="20577"/>
          <ac:spMkLst>
            <pc:docMk/>
            <pc:sldMk cId="3543674494" sldId="316"/>
            <ac:spMk id="16" creationId="{4FD8EBCA-2C8B-4C19-9A5E-0388E5FB3727}"/>
          </ac:spMkLst>
        </pc:spChg>
        <pc:spChg chg="mod">
          <ac:chgData name="박상우" userId="174097ad-4276-4128-ac86-124a67e37b77" providerId="ADAL" clId="{0B786CA7-8E65-4FC2-A4D8-2D2F59D47A0F}" dt="2020-09-22T17:11:37.842" v="1946" actId="6549"/>
          <ac:spMkLst>
            <pc:docMk/>
            <pc:sldMk cId="3543674494" sldId="316"/>
            <ac:spMk id="19" creationId="{00000000-0000-0000-0000-000000000000}"/>
          </ac:spMkLst>
        </pc:spChg>
        <pc:grpChg chg="add">
          <ac:chgData name="박상우" userId="174097ad-4276-4128-ac86-124a67e37b77" providerId="ADAL" clId="{0B786CA7-8E65-4FC2-A4D8-2D2F59D47A0F}" dt="2020-09-22T17:11:40.963" v="1948"/>
          <ac:grpSpMkLst>
            <pc:docMk/>
            <pc:sldMk cId="3543674494" sldId="316"/>
            <ac:grpSpMk id="10" creationId="{73CDFEFD-F121-4375-B85D-10C9B4E8608F}"/>
          </ac:grpSpMkLst>
        </pc:grpChg>
        <pc:grpChg chg="del">
          <ac:chgData name="박상우" userId="174097ad-4276-4128-ac86-124a67e37b77" providerId="ADAL" clId="{0B786CA7-8E65-4FC2-A4D8-2D2F59D47A0F}" dt="2020-09-22T17:11:40.534" v="1947" actId="478"/>
          <ac:grpSpMkLst>
            <pc:docMk/>
            <pc:sldMk cId="3543674494" sldId="316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8:18:08.424" v="2945" actId="1076"/>
          <ac:picMkLst>
            <pc:docMk/>
            <pc:sldMk cId="3543674494" sldId="316"/>
            <ac:picMk id="2050" creationId="{5AE84B2C-9168-4D1A-BADB-5E19F68B26AB}"/>
          </ac:picMkLst>
        </pc:picChg>
      </pc:sldChg>
      <pc:sldChg chg="del ord modNotesTx">
        <pc:chgData name="박상우" userId="174097ad-4276-4128-ac86-124a67e37b77" providerId="ADAL" clId="{0B786CA7-8E65-4FC2-A4D8-2D2F59D47A0F}" dt="2020-09-22T16:52:53.336" v="1577" actId="2696"/>
        <pc:sldMkLst>
          <pc:docMk/>
          <pc:sldMk cId="3708329444" sldId="317"/>
        </pc:sldMkLst>
      </pc:sldChg>
      <pc:sldChg chg="addSp delSp modSp modNotesTx">
        <pc:chgData name="박상우" userId="174097ad-4276-4128-ac86-124a67e37b77" providerId="ADAL" clId="{0B786CA7-8E65-4FC2-A4D8-2D2F59D47A0F}" dt="2020-09-22T18:26:28.422" v="4297"/>
        <pc:sldMkLst>
          <pc:docMk/>
          <pc:sldMk cId="3571684930" sldId="318"/>
        </pc:sldMkLst>
        <pc:spChg chg="del mod">
          <ac:chgData name="박상우" userId="174097ad-4276-4128-ac86-124a67e37b77" providerId="ADAL" clId="{0B786CA7-8E65-4FC2-A4D8-2D2F59D47A0F}" dt="2020-09-22T16:59:35.516" v="1677"/>
          <ac:spMkLst>
            <pc:docMk/>
            <pc:sldMk cId="3571684930" sldId="318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25:10.378" v="4219" actId="1076"/>
          <ac:spMkLst>
            <pc:docMk/>
            <pc:sldMk cId="3571684930" sldId="318"/>
            <ac:spMk id="3" creationId="{1A136153-6C2A-448F-96C6-671F2B798847}"/>
          </ac:spMkLst>
        </pc:spChg>
        <pc:spChg chg="mod">
          <ac:chgData name="박상우" userId="174097ad-4276-4128-ac86-124a67e37b77" providerId="ADAL" clId="{0B786CA7-8E65-4FC2-A4D8-2D2F59D47A0F}" dt="2020-09-22T18:26:28.422" v="4297"/>
          <ac:spMkLst>
            <pc:docMk/>
            <pc:sldMk cId="3571684930" sldId="318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41.131" v="4258" actId="20577"/>
          <ac:spMkLst>
            <pc:docMk/>
            <pc:sldMk cId="3571684930" sldId="318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15:23.667" v="1975" actId="1076"/>
          <ac:picMkLst>
            <pc:docMk/>
            <pc:sldMk cId="3571684930" sldId="318"/>
            <ac:picMk id="3074" creationId="{41CC4E7B-A94B-4173-8AD3-7A7177CBF503}"/>
          </ac:picMkLst>
        </pc:picChg>
      </pc:sldChg>
      <pc:sldChg chg="addSp delSp modSp">
        <pc:chgData name="박상우" userId="174097ad-4276-4128-ac86-124a67e37b77" providerId="ADAL" clId="{0B786CA7-8E65-4FC2-A4D8-2D2F59D47A0F}" dt="2020-09-22T18:26:36.027" v="4299"/>
        <pc:sldMkLst>
          <pc:docMk/>
          <pc:sldMk cId="1777319136" sldId="319"/>
        </pc:sldMkLst>
        <pc:spChg chg="del">
          <ac:chgData name="박상우" userId="174097ad-4276-4128-ac86-124a67e37b77" providerId="ADAL" clId="{0B786CA7-8E65-4FC2-A4D8-2D2F59D47A0F}" dt="2020-09-22T17:06:47.197" v="1787" actId="478"/>
          <ac:spMkLst>
            <pc:docMk/>
            <pc:sldMk cId="1777319136" sldId="319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7:08:40.366" v="1840" actId="1076"/>
          <ac:spMkLst>
            <pc:docMk/>
            <pc:sldMk cId="1777319136" sldId="319"/>
            <ac:spMk id="3" creationId="{F4D710C3-81CE-411B-8F07-5A1742D63E3D}"/>
          </ac:spMkLst>
        </pc:spChg>
        <pc:spChg chg="mod">
          <ac:chgData name="박상우" userId="174097ad-4276-4128-ac86-124a67e37b77" providerId="ADAL" clId="{0B786CA7-8E65-4FC2-A4D8-2D2F59D47A0F}" dt="2020-09-22T18:26:36.027" v="4299"/>
          <ac:spMkLst>
            <pc:docMk/>
            <pc:sldMk cId="1777319136" sldId="319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54.140" v="4277" actId="20577"/>
          <ac:spMkLst>
            <pc:docMk/>
            <pc:sldMk cId="1777319136" sldId="319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08:37.753" v="1839" actId="1440"/>
          <ac:picMkLst>
            <pc:docMk/>
            <pc:sldMk cId="1777319136" sldId="319"/>
            <ac:picMk id="5122" creationId="{F06B6BE2-A027-4995-8745-DD1ABB339E6C}"/>
          </ac:picMkLst>
        </pc:picChg>
        <pc:picChg chg="add del">
          <ac:chgData name="박상우" userId="174097ad-4276-4128-ac86-124a67e37b77" providerId="ADAL" clId="{0B786CA7-8E65-4FC2-A4D8-2D2F59D47A0F}" dt="2020-09-22T17:07:02.002" v="1792"/>
          <ac:picMkLst>
            <pc:docMk/>
            <pc:sldMk cId="1777319136" sldId="319"/>
            <ac:picMk id="5124" creationId="{B5E0AC53-B067-4B3F-9510-EFFB793EDB20}"/>
          </ac:picMkLst>
        </pc:picChg>
      </pc:sldChg>
      <pc:sldChg chg="addSp delSp modSp modAnim">
        <pc:chgData name="박상우" userId="174097ad-4276-4128-ac86-124a67e37b77" providerId="ADAL" clId="{0B786CA7-8E65-4FC2-A4D8-2D2F59D47A0F}" dt="2020-09-22T18:34:41.671" v="4438"/>
        <pc:sldMkLst>
          <pc:docMk/>
          <pc:sldMk cId="1687078876" sldId="320"/>
        </pc:sldMkLst>
        <pc:spChg chg="del">
          <ac:chgData name="박상우" userId="174097ad-4276-4128-ac86-124a67e37b77" providerId="ADAL" clId="{0B786CA7-8E65-4FC2-A4D8-2D2F59D47A0F}" dt="2020-09-22T17:16:17.486" v="1984" actId="478"/>
          <ac:spMkLst>
            <pc:docMk/>
            <pc:sldMk cId="1687078876" sldId="320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7:23:06.811" v="2155" actId="1076"/>
          <ac:spMkLst>
            <pc:docMk/>
            <pc:sldMk cId="1687078876" sldId="320"/>
            <ac:spMk id="3" creationId="{3EBC469F-DEFC-41AF-BE54-7D5834ED6B52}"/>
          </ac:spMkLst>
        </pc:spChg>
        <pc:spChg chg="mod">
          <ac:chgData name="박상우" userId="174097ad-4276-4128-ac86-124a67e37b77" providerId="ADAL" clId="{0B786CA7-8E65-4FC2-A4D8-2D2F59D47A0F}" dt="2020-09-22T18:26:43.182" v="4301"/>
          <ac:spMkLst>
            <pc:docMk/>
            <pc:sldMk cId="1687078876" sldId="320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6:14.491" v="4296" actId="20577"/>
          <ac:spMkLst>
            <pc:docMk/>
            <pc:sldMk cId="1687078876" sldId="320"/>
            <ac:spMk id="19" creationId="{00000000-0000-0000-0000-000000000000}"/>
          </ac:spMkLst>
        </pc:spChg>
        <pc:grpChg chg="mod">
          <ac:chgData name="박상우" userId="174097ad-4276-4128-ac86-124a67e37b77" providerId="ADAL" clId="{0B786CA7-8E65-4FC2-A4D8-2D2F59D47A0F}" dt="2020-09-22T18:26:43.182" v="4301"/>
          <ac:grpSpMkLst>
            <pc:docMk/>
            <pc:sldMk cId="1687078876" sldId="320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7:20:12.600" v="2043" actId="1440"/>
          <ac:picMkLst>
            <pc:docMk/>
            <pc:sldMk cId="1687078876" sldId="320"/>
            <ac:picMk id="6146" creationId="{A773A887-1CAE-4AE2-BF3B-9F0833989D3A}"/>
          </ac:picMkLst>
        </pc:picChg>
        <pc:picChg chg="add del mod">
          <ac:chgData name="박상우" userId="174097ad-4276-4128-ac86-124a67e37b77" providerId="ADAL" clId="{0B786CA7-8E65-4FC2-A4D8-2D2F59D47A0F}" dt="2020-09-22T17:18:41.215" v="2023" actId="478"/>
          <ac:picMkLst>
            <pc:docMk/>
            <pc:sldMk cId="1687078876" sldId="320"/>
            <ac:picMk id="6148" creationId="{67BC0EA3-6F9E-4F3C-A603-B494DFDAAB5F}"/>
          </ac:picMkLst>
        </pc:picChg>
        <pc:picChg chg="add del mod">
          <ac:chgData name="박상우" userId="174097ad-4276-4128-ac86-124a67e37b77" providerId="ADAL" clId="{0B786CA7-8E65-4FC2-A4D8-2D2F59D47A0F}" dt="2020-09-22T17:19:59.312" v="2039" actId="478"/>
          <ac:picMkLst>
            <pc:docMk/>
            <pc:sldMk cId="1687078876" sldId="320"/>
            <ac:picMk id="6150" creationId="{F3D7FD3F-B1FA-4159-8514-BD0D3851BDCB}"/>
          </ac:picMkLst>
        </pc:picChg>
        <pc:picChg chg="add mod">
          <ac:chgData name="박상우" userId="174097ad-4276-4128-ac86-124a67e37b77" providerId="ADAL" clId="{0B786CA7-8E65-4FC2-A4D8-2D2F59D47A0F}" dt="2020-09-22T17:21:04.160" v="2119" actId="1076"/>
          <ac:picMkLst>
            <pc:docMk/>
            <pc:sldMk cId="1687078876" sldId="320"/>
            <ac:picMk id="6152" creationId="{8FCE4400-4EC1-45C3-B0DF-D9E77E964EA4}"/>
          </ac:picMkLst>
        </pc:picChg>
      </pc:sldChg>
      <pc:sldChg chg="addSp delSp modSp modNotesTx">
        <pc:chgData name="박상우" userId="174097ad-4276-4128-ac86-124a67e37b77" providerId="ADAL" clId="{0B786CA7-8E65-4FC2-A4D8-2D2F59D47A0F}" dt="2020-09-22T18:30:48.268" v="4428" actId="20577"/>
        <pc:sldMkLst>
          <pc:docMk/>
          <pc:sldMk cId="1095502122" sldId="321"/>
        </pc:sldMkLst>
        <pc:spChg chg="del">
          <ac:chgData name="박상우" userId="174097ad-4276-4128-ac86-124a67e37b77" providerId="ADAL" clId="{0B786CA7-8E65-4FC2-A4D8-2D2F59D47A0F}" dt="2020-09-22T17:39:11.278" v="2367" actId="478"/>
          <ac:spMkLst>
            <pc:docMk/>
            <pc:sldMk cId="1095502122" sldId="321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39:09.128" v="2366" actId="478"/>
          <ac:spMkLst>
            <pc:docMk/>
            <pc:sldMk cId="1095502122" sldId="321"/>
            <ac:spMk id="3" creationId="{61A4B6F7-C973-4EC2-A603-67162D243500}"/>
          </ac:spMkLst>
        </pc:spChg>
        <pc:spChg chg="del mod topLvl">
          <ac:chgData name="박상우" userId="174097ad-4276-4128-ac86-124a67e37b77" providerId="ADAL" clId="{0B786CA7-8E65-4FC2-A4D8-2D2F59D47A0F}" dt="2020-09-22T17:39:51.777" v="2374" actId="478"/>
          <ac:spMkLst>
            <pc:docMk/>
            <pc:sldMk cId="1095502122" sldId="321"/>
            <ac:spMk id="18" creationId="{00000000-0000-0000-0000-000000000000}"/>
          </ac:spMkLst>
        </pc:spChg>
        <pc:spChg chg="del mod topLvl">
          <ac:chgData name="박상우" userId="174097ad-4276-4128-ac86-124a67e37b77" providerId="ADAL" clId="{0B786CA7-8E65-4FC2-A4D8-2D2F59D47A0F}" dt="2020-09-22T18:01:54.119" v="2576" actId="478"/>
          <ac:spMkLst>
            <pc:docMk/>
            <pc:sldMk cId="1095502122" sldId="321"/>
            <ac:spMk id="19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7:23.049" v="4314"/>
          <ac:spMkLst>
            <pc:docMk/>
            <pc:sldMk cId="1095502122" sldId="321"/>
            <ac:spMk id="21" creationId="{01AC4111-BBA2-4345-A9DF-470EFABBDA4D}"/>
          </ac:spMkLst>
        </pc:spChg>
        <pc:spChg chg="mod">
          <ac:chgData name="박상우" userId="174097ad-4276-4128-ac86-124a67e37b77" providerId="ADAL" clId="{0B786CA7-8E65-4FC2-A4D8-2D2F59D47A0F}" dt="2020-09-22T18:01:58.210" v="2579" actId="20577"/>
          <ac:spMkLst>
            <pc:docMk/>
            <pc:sldMk cId="1095502122" sldId="321"/>
            <ac:spMk id="22" creationId="{E24A1DE6-8CFA-419E-97DF-1990F0946466}"/>
          </ac:spMkLst>
        </pc:spChg>
        <pc:grpChg chg="add del">
          <ac:chgData name="박상우" userId="174097ad-4276-4128-ac86-124a67e37b77" providerId="ADAL" clId="{0B786CA7-8E65-4FC2-A4D8-2D2F59D47A0F}" dt="2020-09-22T18:01:52.854" v="2575"/>
          <ac:grpSpMkLst>
            <pc:docMk/>
            <pc:sldMk cId="1095502122" sldId="321"/>
            <ac:grpSpMk id="11" creationId="{C1C85D42-BD42-4463-8710-3A5680E04695}"/>
          </ac:grpSpMkLst>
        </pc:grpChg>
        <pc:grpChg chg="del">
          <ac:chgData name="박상우" userId="174097ad-4276-4128-ac86-124a67e37b77" providerId="ADAL" clId="{0B786CA7-8E65-4FC2-A4D8-2D2F59D47A0F}" dt="2020-09-22T17:39:51.777" v="2374" actId="478"/>
          <ac:grpSpMkLst>
            <pc:docMk/>
            <pc:sldMk cId="1095502122" sldId="321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01:54.701" v="2577"/>
          <ac:grpSpMkLst>
            <pc:docMk/>
            <pc:sldMk cId="1095502122" sldId="321"/>
            <ac:grpSpMk id="20" creationId="{CD472D6E-9243-4EEA-9804-B4FCF84A721A}"/>
          </ac:grpSpMkLst>
        </pc:grpChg>
        <pc:picChg chg="add mod">
          <ac:chgData name="박상우" userId="174097ad-4276-4128-ac86-124a67e37b77" providerId="ADAL" clId="{0B786CA7-8E65-4FC2-A4D8-2D2F59D47A0F}" dt="2020-09-22T17:40:13.577" v="2379" actId="1440"/>
          <ac:picMkLst>
            <pc:docMk/>
            <pc:sldMk cId="1095502122" sldId="321"/>
            <ac:picMk id="4" creationId="{B059D98E-A065-4E1D-94F8-29708629A522}"/>
          </ac:picMkLst>
        </pc:picChg>
      </pc:sldChg>
      <pc:sldChg chg="addSp delSp modSp ord">
        <pc:chgData name="박상우" userId="174097ad-4276-4128-ac86-124a67e37b77" providerId="ADAL" clId="{0B786CA7-8E65-4FC2-A4D8-2D2F59D47A0F}" dt="2020-09-22T18:27:10.559" v="4311" actId="20577"/>
        <pc:sldMkLst>
          <pc:docMk/>
          <pc:sldMk cId="3956130930" sldId="323"/>
        </pc:sldMkLst>
        <pc:spChg chg="del">
          <ac:chgData name="박상우" userId="174097ad-4276-4128-ac86-124a67e37b77" providerId="ADAL" clId="{0B786CA7-8E65-4FC2-A4D8-2D2F59D47A0F}" dt="2020-09-22T17:44:18.370" v="2401" actId="478"/>
          <ac:spMkLst>
            <pc:docMk/>
            <pc:sldMk cId="3956130930" sldId="323"/>
            <ac:spMk id="2" creationId="{2E920036-ACBE-497D-A31F-7F554C2263E6}"/>
          </ac:spMkLst>
        </pc:spChg>
        <pc:spChg chg="del mod">
          <ac:chgData name="박상우" userId="174097ad-4276-4128-ac86-124a67e37b77" providerId="ADAL" clId="{0B786CA7-8E65-4FC2-A4D8-2D2F59D47A0F}" dt="2020-09-22T17:44:20.658" v="2403" actId="478"/>
          <ac:spMkLst>
            <pc:docMk/>
            <pc:sldMk cId="3956130930" sldId="323"/>
            <ac:spMk id="3" creationId="{61A4B6F7-C973-4EC2-A603-67162D243500}"/>
          </ac:spMkLst>
        </pc:spChg>
        <pc:spChg chg="add del mod">
          <ac:chgData name="박상우" userId="174097ad-4276-4128-ac86-124a67e37b77" providerId="ADAL" clId="{0B786CA7-8E65-4FC2-A4D8-2D2F59D47A0F}" dt="2020-09-22T17:49:16.218" v="2424"/>
          <ac:spMkLst>
            <pc:docMk/>
            <pc:sldMk cId="3956130930" sldId="323"/>
            <ac:spMk id="5" creationId="{7CB1718A-E191-4675-8626-A2AEB6D08AF9}"/>
          </ac:spMkLst>
        </pc:spChg>
        <pc:spChg chg="add mod">
          <ac:chgData name="박상우" userId="174097ad-4276-4128-ac86-124a67e37b77" providerId="ADAL" clId="{0B786CA7-8E65-4FC2-A4D8-2D2F59D47A0F}" dt="2020-09-22T17:52:35.165" v="2469" actId="1076"/>
          <ac:spMkLst>
            <pc:docMk/>
            <pc:sldMk cId="3956130930" sldId="323"/>
            <ac:spMk id="7" creationId="{1295AD92-BA0F-4042-8E69-4B2A0083163E}"/>
          </ac:spMkLst>
        </pc:spChg>
        <pc:spChg chg="add mod">
          <ac:chgData name="박상우" userId="174097ad-4276-4128-ac86-124a67e37b77" providerId="ADAL" clId="{0B786CA7-8E65-4FC2-A4D8-2D2F59D47A0F}" dt="2020-09-22T17:52:40.307" v="2470" actId="1076"/>
          <ac:spMkLst>
            <pc:docMk/>
            <pc:sldMk cId="3956130930" sldId="323"/>
            <ac:spMk id="8" creationId="{7CBE44EC-A654-4FBA-8BC6-9BE108E2644C}"/>
          </ac:spMkLst>
        </pc:spChg>
        <pc:spChg chg="mod">
          <ac:chgData name="박상우" userId="174097ad-4276-4128-ac86-124a67e37b77" providerId="ADAL" clId="{0B786CA7-8E65-4FC2-A4D8-2D2F59D47A0F}" dt="2020-09-22T18:27:10.559" v="4311" actId="20577"/>
          <ac:spMkLst>
            <pc:docMk/>
            <pc:sldMk cId="3956130930" sldId="323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01:35.566" v="2571" actId="20577"/>
          <ac:spMkLst>
            <pc:docMk/>
            <pc:sldMk cId="3956130930" sldId="323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52:35.165" v="2469" actId="1076"/>
          <ac:picMkLst>
            <pc:docMk/>
            <pc:sldMk cId="3956130930" sldId="323"/>
            <ac:picMk id="4" creationId="{878B6170-4925-4ABF-B1F3-B785A88DFCA6}"/>
          </ac:picMkLst>
        </pc:picChg>
        <pc:picChg chg="add del">
          <ac:chgData name="박상우" userId="174097ad-4276-4128-ac86-124a67e37b77" providerId="ADAL" clId="{0B786CA7-8E65-4FC2-A4D8-2D2F59D47A0F}" dt="2020-09-22T17:49:16.217" v="2422" actId="478"/>
          <ac:picMkLst>
            <pc:docMk/>
            <pc:sldMk cId="3956130930" sldId="323"/>
            <ac:picMk id="6" creationId="{A66FC6FF-436D-4059-B72F-00E52D3E1089}"/>
          </ac:picMkLst>
        </pc:picChg>
        <pc:picChg chg="add mod">
          <ac:chgData name="박상우" userId="174097ad-4276-4128-ac86-124a67e37b77" providerId="ADAL" clId="{0B786CA7-8E65-4FC2-A4D8-2D2F59D47A0F}" dt="2020-09-22T17:52:44.374" v="2471" actId="1076"/>
          <ac:picMkLst>
            <pc:docMk/>
            <pc:sldMk cId="3956130930" sldId="323"/>
            <ac:picMk id="10242" creationId="{EE7A804A-BF4D-4828-A515-1FFF749D2E82}"/>
          </ac:picMkLst>
        </pc:picChg>
      </pc:sldChg>
      <pc:sldChg chg="addSp delSp modSp ord modNotesTx">
        <pc:chgData name="박상우" userId="174097ad-4276-4128-ac86-124a67e37b77" providerId="ADAL" clId="{0B786CA7-8E65-4FC2-A4D8-2D2F59D47A0F}" dt="2020-09-23T01:38:36.962" v="4442" actId="1076"/>
        <pc:sldMkLst>
          <pc:docMk/>
          <pc:sldMk cId="753463077" sldId="324"/>
        </pc:sldMkLst>
        <pc:spChg chg="del">
          <ac:chgData name="박상우" userId="174097ad-4276-4128-ac86-124a67e37b77" providerId="ADAL" clId="{0B786CA7-8E65-4FC2-A4D8-2D2F59D47A0F}" dt="2020-09-22T17:53:05.040" v="2473" actId="478"/>
          <ac:spMkLst>
            <pc:docMk/>
            <pc:sldMk cId="753463077" sldId="324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53:03.236" v="2472" actId="478"/>
          <ac:spMkLst>
            <pc:docMk/>
            <pc:sldMk cId="753463077" sldId="324"/>
            <ac:spMk id="3" creationId="{61A4B6F7-C973-4EC2-A603-67162D243500}"/>
          </ac:spMkLst>
        </pc:spChg>
        <pc:spChg chg="mod">
          <ac:chgData name="박상우" userId="174097ad-4276-4128-ac86-124a67e37b77" providerId="ADAL" clId="{0B786CA7-8E65-4FC2-A4D8-2D2F59D47A0F}" dt="2020-09-22T18:27:20.171" v="4313"/>
          <ac:spMkLst>
            <pc:docMk/>
            <pc:sldMk cId="753463077" sldId="324"/>
            <ac:spMk id="17" creationId="{E741B18B-59AA-495D-8335-5DBEBD211106}"/>
          </ac:spMkLst>
        </pc:spChg>
        <pc:grpChg chg="del">
          <ac:chgData name="박상우" userId="174097ad-4276-4128-ac86-124a67e37b77" providerId="ADAL" clId="{0B786CA7-8E65-4FC2-A4D8-2D2F59D47A0F}" dt="2020-09-22T18:01:44.962" v="2572" actId="478"/>
          <ac:grpSpMkLst>
            <pc:docMk/>
            <pc:sldMk cId="753463077" sldId="324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01:45.542" v="2573"/>
          <ac:grpSpMkLst>
            <pc:docMk/>
            <pc:sldMk cId="753463077" sldId="324"/>
            <ac:grpSpMk id="16" creationId="{13FF19D1-2170-4AF6-94F7-B51A7A9F1E0F}"/>
          </ac:grpSpMkLst>
        </pc:grpChg>
        <pc:picChg chg="add mod">
          <ac:chgData name="박상우" userId="174097ad-4276-4128-ac86-124a67e37b77" providerId="ADAL" clId="{0B786CA7-8E65-4FC2-A4D8-2D2F59D47A0F}" dt="2020-09-23T01:38:34.913" v="4441" actId="1076"/>
          <ac:picMkLst>
            <pc:docMk/>
            <pc:sldMk cId="753463077" sldId="324"/>
            <ac:picMk id="4" creationId="{24BC7511-0624-47B7-AD34-A165B91651F9}"/>
          </ac:picMkLst>
        </pc:picChg>
        <pc:picChg chg="add mod">
          <ac:chgData name="박상우" userId="174097ad-4276-4128-ac86-124a67e37b77" providerId="ADAL" clId="{0B786CA7-8E65-4FC2-A4D8-2D2F59D47A0F}" dt="2020-09-23T01:38:36.962" v="4442" actId="1076"/>
          <ac:picMkLst>
            <pc:docMk/>
            <pc:sldMk cId="753463077" sldId="324"/>
            <ac:picMk id="5" creationId="{6A9507B2-88AE-47F6-BAB3-071D8EA5CEB1}"/>
          </ac:picMkLst>
        </pc:picChg>
        <pc:picChg chg="add del mod">
          <ac:chgData name="박상우" userId="174097ad-4276-4128-ac86-124a67e37b77" providerId="ADAL" clId="{0B786CA7-8E65-4FC2-A4D8-2D2F59D47A0F}" dt="2020-09-23T01:38:31.920" v="4440" actId="478"/>
          <ac:picMkLst>
            <pc:docMk/>
            <pc:sldMk cId="753463077" sldId="324"/>
            <ac:picMk id="6" creationId="{043FBD7A-1773-49D0-9727-FB32999D6F6B}"/>
          </ac:picMkLst>
        </pc:picChg>
        <pc:picChg chg="add del mod">
          <ac:chgData name="박상우" userId="174097ad-4276-4128-ac86-124a67e37b77" providerId="ADAL" clId="{0B786CA7-8E65-4FC2-A4D8-2D2F59D47A0F}" dt="2020-09-23T01:38:31.228" v="4439" actId="478"/>
          <ac:picMkLst>
            <pc:docMk/>
            <pc:sldMk cId="753463077" sldId="324"/>
            <ac:picMk id="7" creationId="{78A48F7E-E903-43C7-8264-511171A9994B}"/>
          </ac:picMkLst>
        </pc:picChg>
      </pc:sldChg>
      <pc:sldChg chg="addSp delSp modSp">
        <pc:chgData name="박상우" userId="174097ad-4276-4128-ac86-124a67e37b77" providerId="ADAL" clId="{0B786CA7-8E65-4FC2-A4D8-2D2F59D47A0F}" dt="2020-09-22T18:27:25.466" v="4315"/>
        <pc:sldMkLst>
          <pc:docMk/>
          <pc:sldMk cId="2763493980" sldId="326"/>
        </pc:sldMkLst>
        <pc:spChg chg="del">
          <ac:chgData name="박상우" userId="174097ad-4276-4128-ac86-124a67e37b77" providerId="ADAL" clId="{0B786CA7-8E65-4FC2-A4D8-2D2F59D47A0F}" dt="2020-09-22T17:40:31.888" v="2380" actId="478"/>
          <ac:spMkLst>
            <pc:docMk/>
            <pc:sldMk cId="2763493980" sldId="326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40:33.550" v="2381" actId="478"/>
          <ac:spMkLst>
            <pc:docMk/>
            <pc:sldMk cId="2763493980" sldId="326"/>
            <ac:spMk id="3" creationId="{61A4B6F7-C973-4EC2-A603-67162D243500}"/>
          </ac:spMkLst>
        </pc:spChg>
        <pc:spChg chg="mod">
          <ac:chgData name="박상우" userId="174097ad-4276-4128-ac86-124a67e37b77" providerId="ADAL" clId="{0B786CA7-8E65-4FC2-A4D8-2D2F59D47A0F}" dt="2020-09-22T18:27:25.466" v="4315"/>
          <ac:spMkLst>
            <pc:docMk/>
            <pc:sldMk cId="2763493980" sldId="326"/>
            <ac:spMk id="16" creationId="{B980CD5A-4F6F-42F0-BBAE-344EEBE3748D}"/>
          </ac:spMkLst>
        </pc:spChg>
        <pc:spChg chg="mod">
          <ac:chgData name="박상우" userId="174097ad-4276-4128-ac86-124a67e37b77" providerId="ADAL" clId="{0B786CA7-8E65-4FC2-A4D8-2D2F59D47A0F}" dt="2020-09-22T18:02:07.103" v="2587" actId="20577"/>
          <ac:spMkLst>
            <pc:docMk/>
            <pc:sldMk cId="2763493980" sldId="326"/>
            <ac:spMk id="17" creationId="{5A5AAC92-47D4-4121-8A14-B3F44250474E}"/>
          </ac:spMkLst>
        </pc:spChg>
        <pc:spChg chg="del mod topLvl">
          <ac:chgData name="박상우" userId="174097ad-4276-4128-ac86-124a67e37b77" providerId="ADAL" clId="{0B786CA7-8E65-4FC2-A4D8-2D2F59D47A0F}" dt="2020-09-22T17:43:06.113" v="2394" actId="478"/>
          <ac:spMkLst>
            <pc:docMk/>
            <pc:sldMk cId="2763493980" sldId="326"/>
            <ac:spMk id="18" creationId="{00000000-0000-0000-0000-000000000000}"/>
          </ac:spMkLst>
        </pc:spChg>
        <pc:spChg chg="del mod topLvl">
          <ac:chgData name="박상우" userId="174097ad-4276-4128-ac86-124a67e37b77" providerId="ADAL" clId="{0B786CA7-8E65-4FC2-A4D8-2D2F59D47A0F}" dt="2020-09-22T18:02:02.450" v="2580" actId="478"/>
          <ac:spMkLst>
            <pc:docMk/>
            <pc:sldMk cId="2763493980" sldId="326"/>
            <ac:spMk id="19" creationId="{00000000-0000-0000-0000-000000000000}"/>
          </ac:spMkLst>
        </pc:spChg>
        <pc:grpChg chg="add">
          <ac:chgData name="박상우" userId="174097ad-4276-4128-ac86-124a67e37b77" providerId="ADAL" clId="{0B786CA7-8E65-4FC2-A4D8-2D2F59D47A0F}" dt="2020-09-22T18:02:03.048" v="2581"/>
          <ac:grpSpMkLst>
            <pc:docMk/>
            <pc:sldMk cId="2763493980" sldId="326"/>
            <ac:grpSpMk id="11" creationId="{D9E97283-56BC-41E0-980B-B0D337E2B390}"/>
          </ac:grpSpMkLst>
        </pc:grpChg>
        <pc:grpChg chg="add del">
          <ac:chgData name="박상우" userId="174097ad-4276-4128-ac86-124a67e37b77" providerId="ADAL" clId="{0B786CA7-8E65-4FC2-A4D8-2D2F59D47A0F}" dt="2020-09-22T17:43:06.113" v="2394" actId="478"/>
          <ac:grpSpMkLst>
            <pc:docMk/>
            <pc:sldMk cId="2763493980" sldId="326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8:08:17.437" v="2639" actId="1440"/>
          <ac:picMkLst>
            <pc:docMk/>
            <pc:sldMk cId="2763493980" sldId="326"/>
            <ac:picMk id="4" creationId="{FDEC847D-5427-4364-9BAA-617988C8CD03}"/>
          </ac:picMkLst>
        </pc:picChg>
        <pc:picChg chg="add mod">
          <ac:chgData name="박상우" userId="174097ad-4276-4128-ac86-124a67e37b77" providerId="ADAL" clId="{0B786CA7-8E65-4FC2-A4D8-2D2F59D47A0F}" dt="2020-09-22T18:08:14.888" v="2638" actId="1440"/>
          <ac:picMkLst>
            <pc:docMk/>
            <pc:sldMk cId="2763493980" sldId="326"/>
            <ac:picMk id="9218" creationId="{156E9EA4-D35B-4B75-91FA-6634BB2C72ED}"/>
          </ac:picMkLst>
        </pc:picChg>
      </pc:sldChg>
      <pc:sldChg chg="addSp delSp modSp add ord modNotesTx">
        <pc:chgData name="박상우" userId="174097ad-4276-4128-ac86-124a67e37b77" providerId="ADAL" clId="{0B786CA7-8E65-4FC2-A4D8-2D2F59D47A0F}" dt="2020-09-22T18:28:30.930" v="4320" actId="1076"/>
        <pc:sldMkLst>
          <pc:docMk/>
          <pc:sldMk cId="542996613" sldId="327"/>
        </pc:sldMkLst>
        <pc:spChg chg="del">
          <ac:chgData name="박상우" userId="174097ad-4276-4128-ac86-124a67e37b77" providerId="ADAL" clId="{0B786CA7-8E65-4FC2-A4D8-2D2F59D47A0F}" dt="2020-09-22T17:23:35.124" v="2156" actId="478"/>
          <ac:spMkLst>
            <pc:docMk/>
            <pc:sldMk cId="542996613" sldId="327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28:30.930" v="4320" actId="1076"/>
          <ac:spMkLst>
            <pc:docMk/>
            <pc:sldMk cId="542996613" sldId="327"/>
            <ac:spMk id="3" creationId="{BADAD432-19E2-430F-98F4-2085E39E065B}"/>
          </ac:spMkLst>
        </pc:spChg>
        <pc:spChg chg="mod">
          <ac:chgData name="박상우" userId="174097ad-4276-4128-ac86-124a67e37b77" providerId="ADAL" clId="{0B786CA7-8E65-4FC2-A4D8-2D2F59D47A0F}" dt="2020-09-22T17:27:53.613" v="2223" actId="20577"/>
          <ac:spMkLst>
            <pc:docMk/>
            <pc:sldMk cId="542996613" sldId="327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7:28:02.844" v="2249" actId="20577"/>
          <ac:spMkLst>
            <pc:docMk/>
            <pc:sldMk cId="542996613" sldId="327"/>
            <ac:spMk id="19" creationId="{00000000-0000-0000-0000-000000000000}"/>
          </ac:spMkLst>
        </pc:spChg>
      </pc:sldChg>
      <pc:sldChg chg="modSp add ord">
        <pc:chgData name="박상우" userId="174097ad-4276-4128-ac86-124a67e37b77" providerId="ADAL" clId="{0B786CA7-8E65-4FC2-A4D8-2D2F59D47A0F}" dt="2020-09-22T16:42:32.455" v="1333" actId="20577"/>
        <pc:sldMkLst>
          <pc:docMk/>
          <pc:sldMk cId="1254393235" sldId="328"/>
        </pc:sldMkLst>
        <pc:spChg chg="mod">
          <ac:chgData name="박상우" userId="174097ad-4276-4128-ac86-124a67e37b77" providerId="ADAL" clId="{0B786CA7-8E65-4FC2-A4D8-2D2F59D47A0F}" dt="2020-09-22T16:42:32.455" v="1333" actId="20577"/>
          <ac:spMkLst>
            <pc:docMk/>
            <pc:sldMk cId="1254393235" sldId="328"/>
            <ac:spMk id="9" creationId="{00000000-0000-0000-0000-000000000000}"/>
          </ac:spMkLst>
        </pc:spChg>
      </pc:sldChg>
      <pc:sldChg chg="addSp delSp modSp add ord modNotesTx">
        <pc:chgData name="박상우" userId="174097ad-4276-4128-ac86-124a67e37b77" providerId="ADAL" clId="{0B786CA7-8E65-4FC2-A4D8-2D2F59D47A0F}" dt="2020-09-22T18:14:50.202" v="2694"/>
        <pc:sldMkLst>
          <pc:docMk/>
          <pc:sldMk cId="502534682" sldId="329"/>
        </pc:sldMkLst>
        <pc:spChg chg="del">
          <ac:chgData name="박상우" userId="174097ad-4276-4128-ac86-124a67e37b77" providerId="ADAL" clId="{0B786CA7-8E65-4FC2-A4D8-2D2F59D47A0F}" dt="2020-09-22T16:46:37.453" v="1444" actId="478"/>
          <ac:spMkLst>
            <pc:docMk/>
            <pc:sldMk cId="502534682" sldId="329"/>
            <ac:spMk id="2" creationId="{7DFFBBE6-02CE-4C11-9CB3-5E5179039819}"/>
          </ac:spMkLst>
        </pc:spChg>
        <pc:spChg chg="add del mod">
          <ac:chgData name="박상우" userId="174097ad-4276-4128-ac86-124a67e37b77" providerId="ADAL" clId="{0B786CA7-8E65-4FC2-A4D8-2D2F59D47A0F}" dt="2020-09-22T16:48:15.387" v="1467" actId="478"/>
          <ac:spMkLst>
            <pc:docMk/>
            <pc:sldMk cId="502534682" sldId="329"/>
            <ac:spMk id="3" creationId="{62FB7070-2D15-4614-AC10-24F5B2BE94E3}"/>
          </ac:spMkLst>
        </pc:spChg>
        <pc:spChg chg="add del mod">
          <ac:chgData name="박상우" userId="174097ad-4276-4128-ac86-124a67e37b77" providerId="ADAL" clId="{0B786CA7-8E65-4FC2-A4D8-2D2F59D47A0F}" dt="2020-09-22T16:48:39.375" v="1476" actId="478"/>
          <ac:spMkLst>
            <pc:docMk/>
            <pc:sldMk cId="502534682" sldId="329"/>
            <ac:spMk id="4" creationId="{BD16C42D-2BF8-40CF-8C40-6121C8E91FF2}"/>
          </ac:spMkLst>
        </pc:spChg>
        <pc:spChg chg="add mod">
          <ac:chgData name="박상우" userId="174097ad-4276-4128-ac86-124a67e37b77" providerId="ADAL" clId="{0B786CA7-8E65-4FC2-A4D8-2D2F59D47A0F}" dt="2020-09-22T17:15:03.308" v="1971" actId="1076"/>
          <ac:spMkLst>
            <pc:docMk/>
            <pc:sldMk cId="502534682" sldId="329"/>
            <ac:spMk id="7" creationId="{4EF887AB-0D28-4001-AA65-51FB82CAB0EE}"/>
          </ac:spMkLst>
        </pc:spChg>
        <pc:grpChg chg="del">
          <ac:chgData name="박상우" userId="174097ad-4276-4128-ac86-124a67e37b77" providerId="ADAL" clId="{0B786CA7-8E65-4FC2-A4D8-2D2F59D47A0F}" dt="2020-09-22T17:11:33.569" v="1944" actId="478"/>
          <ac:grpSpMkLst>
            <pc:docMk/>
            <pc:sldMk cId="502534682" sldId="329"/>
            <ac:grpSpMk id="15" creationId="{00000000-0000-0000-0000-000000000000}"/>
          </ac:grpSpMkLst>
        </pc:grpChg>
        <pc:grpChg chg="add del">
          <ac:chgData name="박상우" userId="174097ad-4276-4128-ac86-124a67e37b77" providerId="ADAL" clId="{0B786CA7-8E65-4FC2-A4D8-2D2F59D47A0F}" dt="2020-09-22T17:11:31.985" v="1943"/>
          <ac:grpSpMkLst>
            <pc:docMk/>
            <pc:sldMk cId="502534682" sldId="329"/>
            <ac:grpSpMk id="21" creationId="{9F259D37-D111-437D-8849-537A7A708DFC}"/>
          </ac:grpSpMkLst>
        </pc:grpChg>
        <pc:grpChg chg="add">
          <ac:chgData name="박상우" userId="174097ad-4276-4128-ac86-124a67e37b77" providerId="ADAL" clId="{0B786CA7-8E65-4FC2-A4D8-2D2F59D47A0F}" dt="2020-09-22T17:11:34.240" v="1945"/>
          <ac:grpSpMkLst>
            <pc:docMk/>
            <pc:sldMk cId="502534682" sldId="329"/>
            <ac:grpSpMk id="24" creationId="{B7287ADF-7B85-45A7-BCC8-9D5F3E62BA36}"/>
          </ac:grpSpMkLst>
        </pc:grpChg>
        <pc:picChg chg="add mod ord modCrop">
          <ac:chgData name="박상우" userId="174097ad-4276-4128-ac86-124a67e37b77" providerId="ADAL" clId="{0B786CA7-8E65-4FC2-A4D8-2D2F59D47A0F}" dt="2020-09-22T17:10:05.338" v="1890" actId="1076"/>
          <ac:picMkLst>
            <pc:docMk/>
            <pc:sldMk cId="502534682" sldId="329"/>
            <ac:picMk id="5" creationId="{A06015F4-9D2A-4DE2-9BDA-9AF89F7ED962}"/>
          </ac:picMkLst>
        </pc:picChg>
        <pc:picChg chg="add del">
          <ac:chgData name="박상우" userId="174097ad-4276-4128-ac86-124a67e37b77" providerId="ADAL" clId="{0B786CA7-8E65-4FC2-A4D8-2D2F59D47A0F}" dt="2020-09-22T17:11:20.586" v="1941"/>
          <ac:picMkLst>
            <pc:docMk/>
            <pc:sldMk cId="502534682" sldId="329"/>
            <ac:picMk id="6" creationId="{B2FE045A-BC01-40E0-A35F-2DE51FCDA7B3}"/>
          </ac:picMkLst>
        </pc:picChg>
        <pc:picChg chg="add del mod">
          <ac:chgData name="박상우" userId="174097ad-4276-4128-ac86-124a67e37b77" providerId="ADAL" clId="{0B786CA7-8E65-4FC2-A4D8-2D2F59D47A0F}" dt="2020-09-22T17:10:09.151" v="1895" actId="1076"/>
          <ac:picMkLst>
            <pc:docMk/>
            <pc:sldMk cId="502534682" sldId="329"/>
            <ac:picMk id="1026" creationId="{498CA079-9D0D-480C-9398-7484846FCAE0}"/>
          </ac:picMkLst>
        </pc:picChg>
        <pc:picChg chg="add del mod">
          <ac:chgData name="박상우" userId="174097ad-4276-4128-ac86-124a67e37b77" providerId="ADAL" clId="{0B786CA7-8E65-4FC2-A4D8-2D2F59D47A0F}" dt="2020-09-22T17:10:09.873" v="1896" actId="1076"/>
          <ac:picMkLst>
            <pc:docMk/>
            <pc:sldMk cId="502534682" sldId="329"/>
            <ac:picMk id="1028" creationId="{0E45D43F-0B22-4E27-8D62-E38DAE676EC4}"/>
          </ac:picMkLst>
        </pc:picChg>
        <pc:picChg chg="add del mod">
          <ac:chgData name="박상우" userId="174097ad-4276-4128-ac86-124a67e37b77" providerId="ADAL" clId="{0B786CA7-8E65-4FC2-A4D8-2D2F59D47A0F}" dt="2020-09-22T17:10:12.109" v="1897" actId="1076"/>
          <ac:picMkLst>
            <pc:docMk/>
            <pc:sldMk cId="502534682" sldId="329"/>
            <ac:picMk id="1030" creationId="{7A7A256F-E33D-4146-B2DB-7273AFD78C79}"/>
          </ac:picMkLst>
        </pc:picChg>
        <pc:picChg chg="add del mod">
          <ac:chgData name="박상우" userId="174097ad-4276-4128-ac86-124a67e37b77" providerId="ADAL" clId="{0B786CA7-8E65-4FC2-A4D8-2D2F59D47A0F}" dt="2020-09-22T17:10:07.696" v="1893" actId="1076"/>
          <ac:picMkLst>
            <pc:docMk/>
            <pc:sldMk cId="502534682" sldId="329"/>
            <ac:picMk id="1032" creationId="{C7C1805C-5FDD-4322-8365-9E8ACAFE453F}"/>
          </ac:picMkLst>
        </pc:picChg>
        <pc:picChg chg="add del">
          <ac:chgData name="박상우" userId="174097ad-4276-4128-ac86-124a67e37b77" providerId="ADAL" clId="{0B786CA7-8E65-4FC2-A4D8-2D2F59D47A0F}" dt="2020-09-22T16:47:09.778" v="1454" actId="478"/>
          <ac:picMkLst>
            <pc:docMk/>
            <pc:sldMk cId="502534682" sldId="329"/>
            <ac:picMk id="1034" creationId="{4C9DB114-6465-4FA8-986F-77F0D3FD0401}"/>
          </ac:picMkLst>
        </pc:picChg>
        <pc:picChg chg="add mod">
          <ac:chgData name="박상우" userId="174097ad-4276-4128-ac86-124a67e37b77" providerId="ADAL" clId="{0B786CA7-8E65-4FC2-A4D8-2D2F59D47A0F}" dt="2020-09-22T17:10:04.205" v="1889" actId="1076"/>
          <ac:picMkLst>
            <pc:docMk/>
            <pc:sldMk cId="502534682" sldId="329"/>
            <ac:picMk id="1036" creationId="{E4E9AB41-04EA-44AB-8391-E96636580FB4}"/>
          </ac:picMkLst>
        </pc:picChg>
        <pc:picChg chg="add mod">
          <ac:chgData name="박상우" userId="174097ad-4276-4128-ac86-124a67e37b77" providerId="ADAL" clId="{0B786CA7-8E65-4FC2-A4D8-2D2F59D47A0F}" dt="2020-09-22T17:10:06.113" v="1891" actId="1076"/>
          <ac:picMkLst>
            <pc:docMk/>
            <pc:sldMk cId="502534682" sldId="329"/>
            <ac:picMk id="1038" creationId="{EFBFC27F-29B0-4CD8-8C0E-F4530EDC44A1}"/>
          </ac:picMkLst>
        </pc:picChg>
        <pc:picChg chg="add mod">
          <ac:chgData name="박상우" userId="174097ad-4276-4128-ac86-124a67e37b77" providerId="ADAL" clId="{0B786CA7-8E65-4FC2-A4D8-2D2F59D47A0F}" dt="2020-09-22T17:10:02.358" v="1888" actId="167"/>
          <ac:picMkLst>
            <pc:docMk/>
            <pc:sldMk cId="502534682" sldId="329"/>
            <ac:picMk id="1040" creationId="{8ED8F5D1-25BE-4CFE-8B20-32577EE6A123}"/>
          </ac:picMkLst>
        </pc:picChg>
        <pc:picChg chg="add del">
          <ac:chgData name="박상우" userId="174097ad-4276-4128-ac86-124a67e37b77" providerId="ADAL" clId="{0B786CA7-8E65-4FC2-A4D8-2D2F59D47A0F}" dt="2020-09-22T18:14:50.202" v="2694"/>
          <ac:picMkLst>
            <pc:docMk/>
            <pc:sldMk cId="502534682" sldId="329"/>
            <ac:picMk id="1046" creationId="{EFC210CA-7D9B-4F48-960B-112A45003CA4}"/>
          </ac:picMkLst>
        </pc:picChg>
      </pc:sldChg>
      <pc:sldChg chg="addSp delSp modSp add modAnim">
        <pc:chgData name="박상우" userId="174097ad-4276-4128-ac86-124a67e37b77" providerId="ADAL" clId="{0B786CA7-8E65-4FC2-A4D8-2D2F59D47A0F}" dt="2020-09-22T18:31:18.830" v="4431"/>
        <pc:sldMkLst>
          <pc:docMk/>
          <pc:sldMk cId="1426766491" sldId="330"/>
        </pc:sldMkLst>
        <pc:spChg chg="mod">
          <ac:chgData name="박상우" userId="174097ad-4276-4128-ac86-124a67e37b77" providerId="ADAL" clId="{0B786CA7-8E65-4FC2-A4D8-2D2F59D47A0F}" dt="2020-09-22T18:26:31.722" v="4298"/>
          <ac:spMkLst>
            <pc:docMk/>
            <pc:sldMk cId="1426766491" sldId="330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47.028" v="4269" actId="20577"/>
          <ac:spMkLst>
            <pc:docMk/>
            <pc:sldMk cId="1426766491" sldId="330"/>
            <ac:spMk id="19" creationId="{00000000-0000-0000-0000-000000000000}"/>
          </ac:spMkLst>
        </pc:spChg>
        <pc:picChg chg="del mod">
          <ac:chgData name="박상우" userId="174097ad-4276-4128-ac86-124a67e37b77" providerId="ADAL" clId="{0B786CA7-8E65-4FC2-A4D8-2D2F59D47A0F}" dt="2020-09-22T17:01:24.689" v="1686" actId="478"/>
          <ac:picMkLst>
            <pc:docMk/>
            <pc:sldMk cId="1426766491" sldId="330"/>
            <ac:picMk id="3074" creationId="{41CC4E7B-A94B-4173-8AD3-7A7177CBF503}"/>
          </ac:picMkLst>
        </pc:picChg>
        <pc:picChg chg="add mod">
          <ac:chgData name="박상우" userId="174097ad-4276-4128-ac86-124a67e37b77" providerId="ADAL" clId="{0B786CA7-8E65-4FC2-A4D8-2D2F59D47A0F}" dt="2020-09-22T17:03:58.952" v="1721" actId="1076"/>
          <ac:picMkLst>
            <pc:docMk/>
            <pc:sldMk cId="1426766491" sldId="330"/>
            <ac:picMk id="4098" creationId="{B282BCD0-2824-4AB5-9596-939B97D781A2}"/>
          </ac:picMkLst>
        </pc:picChg>
        <pc:picChg chg="add mod">
          <ac:chgData name="박상우" userId="174097ad-4276-4128-ac86-124a67e37b77" providerId="ADAL" clId="{0B786CA7-8E65-4FC2-A4D8-2D2F59D47A0F}" dt="2020-09-22T17:03:55.302" v="1720" actId="1440"/>
          <ac:picMkLst>
            <pc:docMk/>
            <pc:sldMk cId="1426766491" sldId="330"/>
            <ac:picMk id="4100" creationId="{A43DDE54-9CB6-48BC-B776-8C91588A9DB0}"/>
          </ac:picMkLst>
        </pc:picChg>
        <pc:picChg chg="add mod">
          <ac:chgData name="박상우" userId="174097ad-4276-4128-ac86-124a67e37b77" providerId="ADAL" clId="{0B786CA7-8E65-4FC2-A4D8-2D2F59D47A0F}" dt="2020-09-22T17:03:51.829" v="1719" actId="1440"/>
          <ac:picMkLst>
            <pc:docMk/>
            <pc:sldMk cId="1426766491" sldId="330"/>
            <ac:picMk id="4102" creationId="{08F18093-DFFF-4AFA-833B-C185CC24D1FB}"/>
          </ac:picMkLst>
        </pc:picChg>
        <pc:cxnChg chg="add mod">
          <ac:chgData name="박상우" userId="174097ad-4276-4128-ac86-124a67e37b77" providerId="ADAL" clId="{0B786CA7-8E65-4FC2-A4D8-2D2F59D47A0F}" dt="2020-09-22T17:04:34.122" v="1724" actId="1582"/>
          <ac:cxnSpMkLst>
            <pc:docMk/>
            <pc:sldMk cId="1426766491" sldId="330"/>
            <ac:cxnSpMk id="3" creationId="{4BFE3981-CA4B-4E9D-BCE6-D4BAD2AFCB5E}"/>
          </ac:cxnSpMkLst>
        </pc:cxnChg>
        <pc:cxnChg chg="add mod">
          <ac:chgData name="박상우" userId="174097ad-4276-4128-ac86-124a67e37b77" providerId="ADAL" clId="{0B786CA7-8E65-4FC2-A4D8-2D2F59D47A0F}" dt="2020-09-22T17:04:54.838" v="1727" actId="14100"/>
          <ac:cxnSpMkLst>
            <pc:docMk/>
            <pc:sldMk cId="1426766491" sldId="330"/>
            <ac:cxnSpMk id="16" creationId="{767A35A8-D018-4336-9C5D-642FCD02ACA0}"/>
          </ac:cxnSpMkLst>
        </pc:cxnChg>
        <pc:cxnChg chg="add mod">
          <ac:chgData name="박상우" userId="174097ad-4276-4128-ac86-124a67e37b77" providerId="ADAL" clId="{0B786CA7-8E65-4FC2-A4D8-2D2F59D47A0F}" dt="2020-09-22T17:05:03.600" v="1730" actId="14100"/>
          <ac:cxnSpMkLst>
            <pc:docMk/>
            <pc:sldMk cId="1426766491" sldId="330"/>
            <ac:cxnSpMk id="17" creationId="{D9026296-8919-4181-AF1B-0020937F70FC}"/>
          </ac:cxnSpMkLst>
        </pc:cxnChg>
      </pc:sldChg>
      <pc:sldChg chg="addSp delSp modSp add">
        <pc:chgData name="박상우" userId="174097ad-4276-4128-ac86-124a67e37b77" providerId="ADAL" clId="{0B786CA7-8E65-4FC2-A4D8-2D2F59D47A0F}" dt="2020-09-22T18:28:05.328" v="4316" actId="1440"/>
        <pc:sldMkLst>
          <pc:docMk/>
          <pc:sldMk cId="3366932320" sldId="331"/>
        </pc:sldMkLst>
        <pc:spChg chg="add mod">
          <ac:chgData name="박상우" userId="174097ad-4276-4128-ac86-124a67e37b77" providerId="ADAL" clId="{0B786CA7-8E65-4FC2-A4D8-2D2F59D47A0F}" dt="2020-09-22T17:24:02.952" v="2160" actId="1076"/>
          <ac:spMkLst>
            <pc:docMk/>
            <pc:sldMk cId="3366932320" sldId="331"/>
            <ac:spMk id="3" creationId="{38D23D17-8B5A-4E22-9D66-A721D75C1410}"/>
          </ac:spMkLst>
        </pc:spChg>
        <pc:spChg chg="mod">
          <ac:chgData name="박상우" userId="174097ad-4276-4128-ac86-124a67e37b77" providerId="ADAL" clId="{0B786CA7-8E65-4FC2-A4D8-2D2F59D47A0F}" dt="2020-09-22T18:26:39.861" v="4300"/>
          <ac:spMkLst>
            <pc:docMk/>
            <pc:sldMk cId="3366932320" sldId="331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6:00.390" v="4285" actId="20577"/>
          <ac:spMkLst>
            <pc:docMk/>
            <pc:sldMk cId="3366932320" sldId="331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8:28:05.328" v="4316" actId="1440"/>
          <ac:picMkLst>
            <pc:docMk/>
            <pc:sldMk cId="3366932320" sldId="331"/>
            <ac:picMk id="2" creationId="{982090CF-95D7-4EF0-98AC-273DE3B78209}"/>
          </ac:picMkLst>
        </pc:picChg>
        <pc:picChg chg="del">
          <ac:chgData name="박상우" userId="174097ad-4276-4128-ac86-124a67e37b77" providerId="ADAL" clId="{0B786CA7-8E65-4FC2-A4D8-2D2F59D47A0F}" dt="2020-09-22T17:07:11.614" v="1796" actId="478"/>
          <ac:picMkLst>
            <pc:docMk/>
            <pc:sldMk cId="3366932320" sldId="331"/>
            <ac:picMk id="5122" creationId="{F06B6BE2-A027-4995-8745-DD1ABB339E6C}"/>
          </ac:picMkLst>
        </pc:picChg>
      </pc:sldChg>
      <pc:sldChg chg="addSp delSp modSp add modNotesTx">
        <pc:chgData name="박상우" userId="174097ad-4276-4128-ac86-124a67e37b77" providerId="ADAL" clId="{0B786CA7-8E65-4FC2-A4D8-2D2F59D47A0F}" dt="2020-09-22T18:27:17.185" v="4312"/>
        <pc:sldMkLst>
          <pc:docMk/>
          <pc:sldMk cId="2777045337" sldId="332"/>
        </pc:sldMkLst>
        <pc:spChg chg="del">
          <ac:chgData name="박상우" userId="174097ad-4276-4128-ac86-124a67e37b77" providerId="ADAL" clId="{0B786CA7-8E65-4FC2-A4D8-2D2F59D47A0F}" dt="2020-09-22T18:02:21.699" v="2590" actId="478"/>
          <ac:spMkLst>
            <pc:docMk/>
            <pc:sldMk cId="2777045337" sldId="332"/>
            <ac:spMk id="7" creationId="{1295AD92-BA0F-4042-8E69-4B2A0083163E}"/>
          </ac:spMkLst>
        </pc:spChg>
        <pc:spChg chg="del">
          <ac:chgData name="박상우" userId="174097ad-4276-4128-ac86-124a67e37b77" providerId="ADAL" clId="{0B786CA7-8E65-4FC2-A4D8-2D2F59D47A0F}" dt="2020-09-22T18:02:21.699" v="2590" actId="478"/>
          <ac:spMkLst>
            <pc:docMk/>
            <pc:sldMk cId="2777045337" sldId="332"/>
            <ac:spMk id="8" creationId="{7CBE44EC-A654-4FBA-8BC6-9BE108E2644C}"/>
          </ac:spMkLst>
        </pc:spChg>
        <pc:spChg chg="mod">
          <ac:chgData name="박상우" userId="174097ad-4276-4128-ac86-124a67e37b77" providerId="ADAL" clId="{0B786CA7-8E65-4FC2-A4D8-2D2F59D47A0F}" dt="2020-09-22T18:27:17.185" v="4312"/>
          <ac:spMkLst>
            <pc:docMk/>
            <pc:sldMk cId="2777045337" sldId="332"/>
            <ac:spMk id="18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8:06:05.271" v="2630" actId="1076"/>
          <ac:picMkLst>
            <pc:docMk/>
            <pc:sldMk cId="2777045337" sldId="332"/>
            <ac:picMk id="2" creationId="{224D1721-1606-4E76-AD56-26A977BCDDE9}"/>
          </ac:picMkLst>
        </pc:picChg>
        <pc:picChg chg="add mod">
          <ac:chgData name="박상우" userId="174097ad-4276-4128-ac86-124a67e37b77" providerId="ADAL" clId="{0B786CA7-8E65-4FC2-A4D8-2D2F59D47A0F}" dt="2020-09-22T18:05:53.693" v="2626" actId="1076"/>
          <ac:picMkLst>
            <pc:docMk/>
            <pc:sldMk cId="2777045337" sldId="332"/>
            <ac:picMk id="3" creationId="{6AF5EA4D-2789-438E-B461-7D8097FBDC2A}"/>
          </ac:picMkLst>
        </pc:picChg>
        <pc:picChg chg="del">
          <ac:chgData name="박상우" userId="174097ad-4276-4128-ac86-124a67e37b77" providerId="ADAL" clId="{0B786CA7-8E65-4FC2-A4D8-2D2F59D47A0F}" dt="2020-09-22T18:02:22.532" v="2591" actId="478"/>
          <ac:picMkLst>
            <pc:docMk/>
            <pc:sldMk cId="2777045337" sldId="332"/>
            <ac:picMk id="4" creationId="{878B6170-4925-4ABF-B1F3-B785A88DFCA6}"/>
          </ac:picMkLst>
        </pc:picChg>
        <pc:picChg chg="del">
          <ac:chgData name="박상우" userId="174097ad-4276-4128-ac86-124a67e37b77" providerId="ADAL" clId="{0B786CA7-8E65-4FC2-A4D8-2D2F59D47A0F}" dt="2020-09-22T18:02:23.643" v="2592" actId="478"/>
          <ac:picMkLst>
            <pc:docMk/>
            <pc:sldMk cId="2777045337" sldId="332"/>
            <ac:picMk id="10242" creationId="{EE7A804A-BF4D-4828-A515-1FFF749D2E82}"/>
          </ac:picMkLst>
        </pc:picChg>
        <pc:picChg chg="add del mod">
          <ac:chgData name="박상우" userId="174097ad-4276-4128-ac86-124a67e37b77" providerId="ADAL" clId="{0B786CA7-8E65-4FC2-A4D8-2D2F59D47A0F}" dt="2020-09-22T18:05:17.634" v="2612" actId="478"/>
          <ac:picMkLst>
            <pc:docMk/>
            <pc:sldMk cId="2777045337" sldId="332"/>
            <ac:picMk id="11266" creationId="{3DD3FE19-73B8-415F-9B7F-1E9CE8633C33}"/>
          </ac:picMkLst>
        </pc:picChg>
      </pc:sldChg>
      <pc:sldChg chg="addSp delSp modSp add ord">
        <pc:chgData name="박상우" userId="174097ad-4276-4128-ac86-124a67e37b77" providerId="ADAL" clId="{0B786CA7-8E65-4FC2-A4D8-2D2F59D47A0F}" dt="2020-09-22T18:11:30.322" v="2692" actId="1076"/>
        <pc:sldMkLst>
          <pc:docMk/>
          <pc:sldMk cId="2920741259" sldId="333"/>
        </pc:sldMkLst>
        <pc:picChg chg="del">
          <ac:chgData name="박상우" userId="174097ad-4276-4128-ac86-124a67e37b77" providerId="ADAL" clId="{0B786CA7-8E65-4FC2-A4D8-2D2F59D47A0F}" dt="2020-09-22T18:08:57.008" v="2642" actId="478"/>
          <ac:picMkLst>
            <pc:docMk/>
            <pc:sldMk cId="2920741259" sldId="333"/>
            <ac:picMk id="3" creationId="{CC047081-6537-494D-8059-8B1DAA440AB3}"/>
          </ac:picMkLst>
        </pc:picChg>
        <pc:picChg chg="add mod">
          <ac:chgData name="박상우" userId="174097ad-4276-4128-ac86-124a67e37b77" providerId="ADAL" clId="{0B786CA7-8E65-4FC2-A4D8-2D2F59D47A0F}" dt="2020-09-22T18:11:30.322" v="2692" actId="1076"/>
          <ac:picMkLst>
            <pc:docMk/>
            <pc:sldMk cId="2920741259" sldId="333"/>
            <ac:picMk id="14338" creationId="{1FFD450F-2EC6-4273-975D-4365CC29335A}"/>
          </ac:picMkLst>
        </pc:picChg>
      </pc:sldChg>
      <pc:sldChg chg="addSp delSp modSp add modAnim modNotesTx">
        <pc:chgData name="박상우" userId="174097ad-4276-4128-ac86-124a67e37b77" providerId="ADAL" clId="{0B786CA7-8E65-4FC2-A4D8-2D2F59D47A0F}" dt="2020-09-22T18:24:48.742" v="4201"/>
        <pc:sldMkLst>
          <pc:docMk/>
          <pc:sldMk cId="2102915188" sldId="334"/>
        </pc:sldMkLst>
        <pc:spChg chg="del">
          <ac:chgData name="박상우" userId="174097ad-4276-4128-ac86-124a67e37b77" providerId="ADAL" clId="{0B786CA7-8E65-4FC2-A4D8-2D2F59D47A0F}" dt="2020-09-22T18:15:00.607" v="2696" actId="478"/>
          <ac:spMkLst>
            <pc:docMk/>
            <pc:sldMk cId="2102915188" sldId="334"/>
            <ac:spMk id="7" creationId="{4EF887AB-0D28-4001-AA65-51FB82CAB0EE}"/>
          </ac:spMkLst>
        </pc:sp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5" creationId="{A06015F4-9D2A-4DE2-9BDA-9AF89F7ED962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26" creationId="{498CA079-9D0D-480C-9398-7484846FCAE0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28" creationId="{0E45D43F-0B22-4E27-8D62-E38DAE676EC4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0" creationId="{7A7A256F-E33D-4146-B2DB-7273AFD78C79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2" creationId="{C7C1805C-5FDD-4322-8365-9E8ACAFE453F}"/>
          </ac:picMkLst>
        </pc:picChg>
        <pc:picChg chg="del mod">
          <ac:chgData name="박상우" userId="174097ad-4276-4128-ac86-124a67e37b77" providerId="ADAL" clId="{0B786CA7-8E65-4FC2-A4D8-2D2F59D47A0F}" dt="2020-09-22T18:15:02.731" v="2699" actId="478"/>
          <ac:picMkLst>
            <pc:docMk/>
            <pc:sldMk cId="2102915188" sldId="334"/>
            <ac:picMk id="1036" creationId="{E4E9AB41-04EA-44AB-8391-E96636580FB4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8" creationId="{EFBFC27F-29B0-4CD8-8C0E-F4530EDC44A1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40" creationId="{8ED8F5D1-25BE-4CFE-8B20-32577EE6A123}"/>
          </ac:picMkLst>
        </pc:picChg>
        <pc:picChg chg="add mod">
          <ac:chgData name="박상우" userId="174097ad-4276-4128-ac86-124a67e37b77" providerId="ADAL" clId="{0B786CA7-8E65-4FC2-A4D8-2D2F59D47A0F}" dt="2020-09-22T18:17:07.501" v="2748" actId="1076"/>
          <ac:picMkLst>
            <pc:docMk/>
            <pc:sldMk cId="2102915188" sldId="334"/>
            <ac:picMk id="15362" creationId="{1711D79D-D7B8-4434-94F3-DE3C6B78DFA0}"/>
          </ac:picMkLst>
        </pc:picChg>
        <pc:picChg chg="add mod">
          <ac:chgData name="박상우" userId="174097ad-4276-4128-ac86-124a67e37b77" providerId="ADAL" clId="{0B786CA7-8E65-4FC2-A4D8-2D2F59D47A0F}" dt="2020-09-22T18:17:00.530" v="2747" actId="1076"/>
          <ac:picMkLst>
            <pc:docMk/>
            <pc:sldMk cId="2102915188" sldId="334"/>
            <ac:picMk id="15364" creationId="{EC49F142-9A82-4E2E-B352-AA3F7EDC17D3}"/>
          </ac:picMkLst>
        </pc:picChg>
        <pc:picChg chg="add mod">
          <ac:chgData name="박상우" userId="174097ad-4276-4128-ac86-124a67e37b77" providerId="ADAL" clId="{0B786CA7-8E65-4FC2-A4D8-2D2F59D47A0F}" dt="2020-09-22T18:17:10.834" v="2749" actId="1076"/>
          <ac:picMkLst>
            <pc:docMk/>
            <pc:sldMk cId="2102915188" sldId="334"/>
            <ac:picMk id="15366" creationId="{0ECD81B1-97D6-4626-BA11-441E51289BFA}"/>
          </ac:picMkLst>
        </pc:picChg>
      </pc:sldChg>
      <pc:sldChg chg="addSp delSp modSp add modNotesTx">
        <pc:chgData name="박상우" userId="174097ad-4276-4128-ac86-124a67e37b77" providerId="ADAL" clId="{0B786CA7-8E65-4FC2-A4D8-2D2F59D47A0F}" dt="2020-09-22T18:25:28.206" v="4232" actId="20577"/>
        <pc:sldMkLst>
          <pc:docMk/>
          <pc:sldMk cId="2377407791" sldId="335"/>
        </pc:sldMkLst>
        <pc:spChg chg="add mod">
          <ac:chgData name="박상우" userId="174097ad-4276-4128-ac86-124a67e37b77" providerId="ADAL" clId="{0B786CA7-8E65-4FC2-A4D8-2D2F59D47A0F}" dt="2020-09-22T18:21:11.114" v="3863" actId="207"/>
          <ac:spMkLst>
            <pc:docMk/>
            <pc:sldMk cId="2377407791" sldId="335"/>
            <ac:spMk id="2" creationId="{61753804-551A-4CD3-B2A5-A0FADA610DD1}"/>
          </ac:spMkLst>
        </pc:spChg>
        <pc:spChg chg="add mod">
          <ac:chgData name="박상우" userId="174097ad-4276-4128-ac86-124a67e37b77" providerId="ADAL" clId="{0B786CA7-8E65-4FC2-A4D8-2D2F59D47A0F}" dt="2020-09-22T18:21:56.455" v="3881" actId="1076"/>
          <ac:spMkLst>
            <pc:docMk/>
            <pc:sldMk cId="2377407791" sldId="335"/>
            <ac:spMk id="3" creationId="{0CD4A3CC-62ED-4E82-A912-BCCF84A28A24}"/>
          </ac:spMkLst>
        </pc:spChg>
        <pc:spChg chg="mod">
          <ac:chgData name="박상우" userId="174097ad-4276-4128-ac86-124a67e37b77" providerId="ADAL" clId="{0B786CA7-8E65-4FC2-A4D8-2D2F59D47A0F}" dt="2020-09-22T18:25:28.206" v="4232" actId="20577"/>
          <ac:spMkLst>
            <pc:docMk/>
            <pc:sldMk cId="2377407791" sldId="335"/>
            <ac:spMk id="26" creationId="{86F758AF-0487-488A-8A6D-463D89032057}"/>
          </ac:spMkLst>
        </pc:spChg>
        <pc:picChg chg="del">
          <ac:chgData name="박상우" userId="174097ad-4276-4128-ac86-124a67e37b77" providerId="ADAL" clId="{0B786CA7-8E65-4FC2-A4D8-2D2F59D47A0F}" dt="2020-09-22T18:18:38.230" v="2979" actId="478"/>
          <ac:picMkLst>
            <pc:docMk/>
            <pc:sldMk cId="2377407791" sldId="335"/>
            <ac:picMk id="15362" creationId="{1711D79D-D7B8-4434-94F3-DE3C6B78DFA0}"/>
          </ac:picMkLst>
        </pc:picChg>
        <pc:picChg chg="del">
          <ac:chgData name="박상우" userId="174097ad-4276-4128-ac86-124a67e37b77" providerId="ADAL" clId="{0B786CA7-8E65-4FC2-A4D8-2D2F59D47A0F}" dt="2020-09-22T18:18:38.896" v="2980" actId="478"/>
          <ac:picMkLst>
            <pc:docMk/>
            <pc:sldMk cId="2377407791" sldId="335"/>
            <ac:picMk id="15364" creationId="{EC49F142-9A82-4E2E-B352-AA3F7EDC17D3}"/>
          </ac:picMkLst>
        </pc:picChg>
        <pc:picChg chg="del">
          <ac:chgData name="박상우" userId="174097ad-4276-4128-ac86-124a67e37b77" providerId="ADAL" clId="{0B786CA7-8E65-4FC2-A4D8-2D2F59D47A0F}" dt="2020-09-22T18:18:39.744" v="2981" actId="478"/>
          <ac:picMkLst>
            <pc:docMk/>
            <pc:sldMk cId="2377407791" sldId="335"/>
            <ac:picMk id="15366" creationId="{0ECD81B1-97D6-4626-BA11-441E51289BFA}"/>
          </ac:picMkLst>
        </pc:picChg>
        <pc:picChg chg="add mod">
          <ac:chgData name="박상우" userId="174097ad-4276-4128-ac86-124a67e37b77" providerId="ADAL" clId="{0B786CA7-8E65-4FC2-A4D8-2D2F59D47A0F}" dt="2020-09-22T18:22:21.040" v="3888"/>
          <ac:picMkLst>
            <pc:docMk/>
            <pc:sldMk cId="2377407791" sldId="335"/>
            <ac:picMk id="16386" creationId="{62A34279-8013-4531-95B4-2F8BA9E49F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2020-09-23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저희의 프로젝트 간단히 요약하고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8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옵션으로 나중에 </a:t>
            </a:r>
            <a:r>
              <a:rPr lang="ko-KR" altLang="en-US" dirty="0" err="1"/>
              <a:t>시간나면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이랑 가구배치도 </a:t>
            </a:r>
            <a:r>
              <a:rPr lang="ko-KR" altLang="en-US" dirty="0" err="1"/>
              <a:t>지원해볼려고</a:t>
            </a:r>
            <a:r>
              <a:rPr lang="ko-KR" altLang="en-US" dirty="0"/>
              <a:t> 노력중임</a:t>
            </a:r>
            <a:r>
              <a:rPr lang="en-US" altLang="ko-KR" dirty="0"/>
              <a:t>. VR</a:t>
            </a:r>
            <a:r>
              <a:rPr lang="ko-KR" altLang="en-US" dirty="0"/>
              <a:t>은 </a:t>
            </a:r>
            <a:r>
              <a:rPr lang="ko-KR" altLang="en-US" dirty="0" err="1"/>
              <a:t>핸드트래킹쓸건데</a:t>
            </a:r>
            <a:r>
              <a:rPr lang="ko-KR" altLang="en-US" dirty="0"/>
              <a:t> 잠깐 테스트 해봤는데 생각보다 잘 </a:t>
            </a:r>
            <a:r>
              <a:rPr lang="ko-KR" altLang="en-US" dirty="0" err="1"/>
              <a:t>되넹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8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옵션으로 나중에 </a:t>
            </a:r>
            <a:r>
              <a:rPr lang="ko-KR" altLang="en-US" dirty="0" err="1"/>
              <a:t>시간나면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이랑 가구배치도 </a:t>
            </a:r>
            <a:r>
              <a:rPr lang="ko-KR" altLang="en-US" dirty="0" err="1"/>
              <a:t>지원해볼려고</a:t>
            </a:r>
            <a:r>
              <a:rPr lang="ko-KR" altLang="en-US" dirty="0"/>
              <a:t> 노력중임</a:t>
            </a:r>
            <a:r>
              <a:rPr lang="en-US" altLang="ko-KR" dirty="0"/>
              <a:t>. VR</a:t>
            </a:r>
            <a:r>
              <a:rPr lang="ko-KR" altLang="en-US" dirty="0"/>
              <a:t>은 </a:t>
            </a:r>
            <a:r>
              <a:rPr lang="ko-KR" altLang="en-US" dirty="0" err="1"/>
              <a:t>핸드트래킹쓸건데</a:t>
            </a:r>
            <a:r>
              <a:rPr lang="ko-KR" altLang="en-US" dirty="0"/>
              <a:t> 잠깐 테스트 해봤는데 생각보다 잘 </a:t>
            </a:r>
            <a:r>
              <a:rPr lang="ko-KR" altLang="en-US" dirty="0" err="1"/>
              <a:t>되넹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9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한 번 말하지만 지금 있는 집에 가구배치 해주고 추천하는 앱이 아닙니다</a:t>
            </a:r>
            <a:r>
              <a:rPr lang="en-US" altLang="ko-KR" dirty="0"/>
              <a:t>. </a:t>
            </a:r>
            <a:r>
              <a:rPr lang="ko-KR" altLang="en-US" dirty="0" err="1"/>
              <a:t>중개앱인데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스캐닝 기본 지원이에요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7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주 질문정리하자면 </a:t>
            </a:r>
            <a:r>
              <a:rPr lang="ko-KR" altLang="en-US" dirty="0" err="1"/>
              <a:t>이케아어플이랑</a:t>
            </a:r>
            <a:r>
              <a:rPr lang="ko-KR" altLang="en-US" dirty="0"/>
              <a:t> </a:t>
            </a:r>
            <a:r>
              <a:rPr lang="ko-KR" altLang="en-US" dirty="0" err="1"/>
              <a:t>비슷하단거랑</a:t>
            </a:r>
            <a:r>
              <a:rPr lang="ko-KR" altLang="en-US" dirty="0"/>
              <a:t> 기존에 비슷한 </a:t>
            </a:r>
            <a:r>
              <a:rPr lang="en-US" altLang="ko-KR" dirty="0"/>
              <a:t>AR</a:t>
            </a:r>
            <a:r>
              <a:rPr lang="ko-KR" altLang="en-US" dirty="0"/>
              <a:t>어플 많은데 차이가 뭐냐 였죠</a:t>
            </a:r>
            <a:r>
              <a:rPr lang="en-US" altLang="ko-KR" dirty="0"/>
              <a:t>. </a:t>
            </a:r>
            <a:r>
              <a:rPr lang="ko-KR" altLang="en-US" dirty="0"/>
              <a:t>저희가 설명이 부족한 것도 있지만 팀 스스로도 개발 주제에 대해 명확한 정리가 되지 않아 이런 질문이 생긴 것 같습니다</a:t>
            </a:r>
            <a:r>
              <a:rPr lang="en-US" altLang="ko-KR" dirty="0"/>
              <a:t>. </a:t>
            </a:r>
            <a:r>
              <a:rPr lang="ko-KR" altLang="en-US" dirty="0"/>
              <a:t>멘토님 역시 주제를 단순히 정하기 보단</a:t>
            </a:r>
            <a:r>
              <a:rPr lang="en-US" altLang="ko-KR" dirty="0"/>
              <a:t>, </a:t>
            </a:r>
            <a:r>
              <a:rPr lang="ko-KR" altLang="en-US" dirty="0"/>
              <a:t>경쟁업체에 비해서 </a:t>
            </a:r>
            <a:r>
              <a:rPr lang="ko-KR" altLang="en-US" dirty="0" err="1"/>
              <a:t>나은점</a:t>
            </a:r>
            <a:r>
              <a:rPr lang="en-US" altLang="ko-KR" dirty="0"/>
              <a:t>, </a:t>
            </a:r>
            <a:r>
              <a:rPr lang="ko-KR" altLang="en-US" dirty="0"/>
              <a:t>사전 조사 등의 중요성을 </a:t>
            </a:r>
            <a:r>
              <a:rPr lang="ko-KR" altLang="en-US" dirty="0" err="1"/>
              <a:t>조언해주셨습니다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피드백에 따라 회의했어요</a:t>
            </a:r>
            <a:r>
              <a:rPr lang="en-US" altLang="ko-KR" dirty="0"/>
              <a:t>. </a:t>
            </a:r>
            <a:r>
              <a:rPr lang="ko-KR" altLang="en-US" dirty="0"/>
              <a:t>직방</a:t>
            </a:r>
            <a:r>
              <a:rPr lang="en-US" altLang="ko-KR" dirty="0"/>
              <a:t>, </a:t>
            </a:r>
            <a:r>
              <a:rPr lang="ko-KR" altLang="en-US" dirty="0"/>
              <a:t>다방 등 많은 비슷한 앱이 있는데 이들과의 차이점과 경쟁력을 구체적으로 확보하기 위해 </a:t>
            </a:r>
            <a:r>
              <a:rPr lang="ko-KR" altLang="en-US" dirty="0" err="1"/>
              <a:t>노력했어용</a:t>
            </a:r>
            <a:r>
              <a:rPr lang="en-US" altLang="ko-KR" dirty="0"/>
              <a:t>. SWOT</a:t>
            </a:r>
            <a:r>
              <a:rPr lang="ko-KR" altLang="en-US" dirty="0"/>
              <a:t>분석도 하고 여러가지 했는데 결국 얻은 결론은 편리함은 이미 증명된 사실이고 허위매물 </a:t>
            </a:r>
            <a:r>
              <a:rPr lang="ko-KR" altLang="en-US" dirty="0" err="1"/>
              <a:t>줄이기랑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로 사용자에게 실 매물 체감 잘 시키기를 메인으로 잡기로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1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기본으로 지원할 예정이던 </a:t>
            </a:r>
            <a:r>
              <a:rPr lang="en-US" altLang="ko-KR" dirty="0"/>
              <a:t>VR</a:t>
            </a:r>
            <a:r>
              <a:rPr lang="ko-KR" altLang="en-US" dirty="0"/>
              <a:t>이 옵션으로 빠지면서 </a:t>
            </a:r>
            <a:r>
              <a:rPr lang="ko-KR" altLang="en-US" dirty="0" err="1"/>
              <a:t>핸드트래킹이</a:t>
            </a:r>
            <a:r>
              <a:rPr lang="ko-KR" altLang="en-US" dirty="0"/>
              <a:t> 사라졌고 대신 </a:t>
            </a:r>
            <a:r>
              <a:rPr lang="en-US" altLang="ko-KR" dirty="0" err="1"/>
              <a:t>ARCore</a:t>
            </a:r>
            <a:r>
              <a:rPr lang="ko-KR" altLang="en-US" dirty="0"/>
              <a:t>학습이 </a:t>
            </a:r>
            <a:r>
              <a:rPr lang="ko-KR" altLang="en-US" dirty="0" err="1"/>
              <a:t>추가되었슴당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87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요건 </a:t>
            </a:r>
            <a:r>
              <a:rPr lang="ko-KR" altLang="en-US" dirty="0" err="1"/>
              <a:t>개인스케쥴이고요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00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딴 것 보다 젤 </a:t>
            </a:r>
            <a:r>
              <a:rPr lang="ko-KR" altLang="en-US" dirty="0" err="1"/>
              <a:t>해야되는게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스캐닝해서 그걸 토대로 모델링을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기술이져</a:t>
            </a:r>
            <a:r>
              <a:rPr lang="en-US" altLang="ko-KR" dirty="0"/>
              <a:t>. </a:t>
            </a:r>
            <a:r>
              <a:rPr lang="ko-KR" altLang="en-US" dirty="0"/>
              <a:t>그래서 열심히 이거 하는 중인데</a:t>
            </a:r>
            <a:r>
              <a:rPr lang="en-US" altLang="ko-KR" dirty="0"/>
              <a:t>, </a:t>
            </a:r>
            <a:r>
              <a:rPr lang="ko-KR" altLang="en-US" dirty="0"/>
              <a:t>일단 </a:t>
            </a:r>
            <a:r>
              <a:rPr lang="ko-KR" altLang="en-US" dirty="0" err="1"/>
              <a:t>센서값은</a:t>
            </a:r>
            <a:r>
              <a:rPr lang="ko-KR" altLang="en-US" dirty="0"/>
              <a:t> </a:t>
            </a:r>
            <a:r>
              <a:rPr lang="en-US" altLang="ko-KR" dirty="0"/>
              <a:t>Camera2API</a:t>
            </a:r>
            <a:r>
              <a:rPr lang="ko-KR" altLang="en-US" dirty="0"/>
              <a:t>혹은 </a:t>
            </a:r>
            <a:r>
              <a:rPr lang="en-US" altLang="ko-KR" dirty="0" err="1"/>
              <a:t>ARCOre</a:t>
            </a:r>
            <a:r>
              <a:rPr lang="ko-KR" altLang="en-US" dirty="0"/>
              <a:t>를 </a:t>
            </a:r>
            <a:r>
              <a:rPr lang="ko-KR" altLang="en-US" dirty="0" err="1"/>
              <a:t>쓸거에요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4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안드로이드를 우선적으로 구글에서 제공하는 </a:t>
            </a:r>
            <a:r>
              <a:rPr lang="en-US" altLang="ko-KR" dirty="0"/>
              <a:t>Camera2Video, Camera2Basic</a:t>
            </a:r>
            <a:r>
              <a:rPr lang="ko-KR" altLang="en-US" dirty="0"/>
              <a:t>을 통해 카메라 사용 로직 배우고 테스트용 </a:t>
            </a:r>
            <a:r>
              <a:rPr lang="ko-KR" altLang="en-US" dirty="0" err="1"/>
              <a:t>어플제작중인데요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ko-KR" altLang="en-US" dirty="0"/>
              <a:t>랑 </a:t>
            </a:r>
            <a:r>
              <a:rPr lang="ko-KR" altLang="en-US" dirty="0" err="1"/>
              <a:t>뎁스</a:t>
            </a:r>
            <a:r>
              <a:rPr lang="ko-KR" altLang="en-US" dirty="0"/>
              <a:t> 둘 다 </a:t>
            </a:r>
            <a:r>
              <a:rPr lang="ko-KR" altLang="en-US" dirty="0" err="1"/>
              <a:t>써야돼서</a:t>
            </a:r>
            <a:r>
              <a:rPr lang="ko-KR" altLang="en-US" dirty="0"/>
              <a:t> </a:t>
            </a:r>
            <a:r>
              <a:rPr lang="en-US" altLang="ko-KR" dirty="0"/>
              <a:t>multi camera support</a:t>
            </a:r>
            <a:r>
              <a:rPr lang="ko-KR" altLang="en-US" dirty="0"/>
              <a:t>가 필요합니다</a:t>
            </a:r>
            <a:r>
              <a:rPr lang="en-US" altLang="ko-KR" dirty="0"/>
              <a:t>. </a:t>
            </a:r>
            <a:r>
              <a:rPr lang="ko-KR" altLang="en-US" dirty="0"/>
              <a:t>근데 요거 </a:t>
            </a:r>
            <a:r>
              <a:rPr lang="en-US" altLang="ko-KR" dirty="0"/>
              <a:t>18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비교적 최근에 나온 기술이라 자료가 없어요</a:t>
            </a:r>
            <a:r>
              <a:rPr lang="en-US" altLang="ko-KR" dirty="0"/>
              <a:t>. </a:t>
            </a:r>
            <a:r>
              <a:rPr lang="ko-KR" altLang="en-US" dirty="0"/>
              <a:t>이게 단순히 카메라 여러 개 연다고 </a:t>
            </a:r>
            <a:r>
              <a:rPr lang="en-US" altLang="ko-KR" dirty="0"/>
              <a:t>multi camera support</a:t>
            </a:r>
            <a:r>
              <a:rPr lang="ko-KR" altLang="en-US" dirty="0"/>
              <a:t>가 되는게 아니더라고요</a:t>
            </a:r>
            <a:r>
              <a:rPr lang="en-US" altLang="ko-KR" dirty="0"/>
              <a:t>. </a:t>
            </a:r>
            <a:r>
              <a:rPr lang="ko-KR" altLang="en-US" dirty="0"/>
              <a:t>여러 디바이스로 녹화 요청하는게 아니라 </a:t>
            </a:r>
            <a:r>
              <a:rPr lang="en-US" altLang="ko-KR" dirty="0"/>
              <a:t>logical camera device</a:t>
            </a:r>
            <a:r>
              <a:rPr lang="ko-KR" altLang="en-US" dirty="0"/>
              <a:t>를 통해야 되는데 아직 </a:t>
            </a:r>
            <a:r>
              <a:rPr lang="en-US" altLang="ko-KR" dirty="0"/>
              <a:t>vendor</a:t>
            </a:r>
            <a:r>
              <a:rPr lang="ko-KR" altLang="en-US" dirty="0"/>
              <a:t>에서 </a:t>
            </a:r>
            <a:r>
              <a:rPr lang="en-US" altLang="ko-KR" dirty="0" err="1"/>
              <a:t>hal</a:t>
            </a:r>
            <a:r>
              <a:rPr lang="ko-KR" altLang="en-US" dirty="0"/>
              <a:t>에 </a:t>
            </a:r>
            <a:r>
              <a:rPr lang="en-US" altLang="ko-KR" dirty="0"/>
              <a:t>logical </a:t>
            </a:r>
            <a:r>
              <a:rPr lang="en-US" altLang="ko-KR" dirty="0" err="1"/>
              <a:t>camer</a:t>
            </a:r>
            <a:r>
              <a:rPr lang="ko-KR" altLang="en-US" dirty="0"/>
              <a:t>를 구성 </a:t>
            </a:r>
            <a:r>
              <a:rPr lang="ko-KR" altLang="en-US" dirty="0" err="1"/>
              <a:t>안했을</a:t>
            </a:r>
            <a:r>
              <a:rPr lang="ko-KR" altLang="en-US" dirty="0"/>
              <a:t> 때 사용하는 방법을 </a:t>
            </a:r>
            <a:r>
              <a:rPr lang="ko-KR" altLang="en-US" dirty="0" err="1"/>
              <a:t>못찾았어요</a:t>
            </a:r>
            <a:r>
              <a:rPr lang="en-US" altLang="ko-KR" dirty="0"/>
              <a:t>. </a:t>
            </a:r>
            <a:r>
              <a:rPr lang="ko-KR" altLang="en-US" dirty="0"/>
              <a:t>담 발표 때 까지 </a:t>
            </a:r>
            <a:r>
              <a:rPr lang="en-US" altLang="ko-KR" dirty="0"/>
              <a:t>camera2api</a:t>
            </a:r>
            <a:r>
              <a:rPr lang="ko-KR" altLang="en-US" dirty="0"/>
              <a:t>만으로 </a:t>
            </a:r>
            <a:r>
              <a:rPr lang="en-US" altLang="ko-KR" dirty="0" err="1"/>
              <a:t>rgb</a:t>
            </a:r>
            <a:r>
              <a:rPr lang="en-US" altLang="ko-KR" dirty="0"/>
              <a:t>-d</a:t>
            </a:r>
            <a:r>
              <a:rPr lang="ko-KR" altLang="en-US" dirty="0"/>
              <a:t>출력하거나 </a:t>
            </a:r>
            <a:r>
              <a:rPr lang="en-US" altLang="ko-KR" dirty="0" err="1"/>
              <a:t>arcore</a:t>
            </a:r>
            <a:r>
              <a:rPr lang="ko-KR" altLang="en-US" dirty="0"/>
              <a:t>쓸지 결정해서 개발 진행할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1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직방 다방들 부동산 </a:t>
            </a:r>
            <a:r>
              <a:rPr lang="ko-KR" altLang="en-US" dirty="0" err="1"/>
              <a:t>중개앱</a:t>
            </a:r>
            <a:r>
              <a:rPr lang="ko-KR" altLang="en-US" dirty="0"/>
              <a:t> 좋죠</a:t>
            </a:r>
            <a:r>
              <a:rPr lang="en-US" altLang="ko-KR" dirty="0"/>
              <a:t>. </a:t>
            </a:r>
            <a:r>
              <a:rPr lang="ko-KR" altLang="en-US" dirty="0"/>
              <a:t>편리하고 안 움직여도 되고 매물 많고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2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요건 저희가 </a:t>
            </a:r>
            <a:r>
              <a:rPr lang="en-US" altLang="ko-KR" dirty="0"/>
              <a:t>depth</a:t>
            </a:r>
            <a:r>
              <a:rPr lang="ko-KR" altLang="en-US" dirty="0"/>
              <a:t>랑 면 인식만 간단히 테스트 </a:t>
            </a:r>
            <a:r>
              <a:rPr lang="ko-KR" altLang="en-US" dirty="0" err="1"/>
              <a:t>해본겁니다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94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UI,</a:t>
            </a:r>
            <a:r>
              <a:rPr lang="ko-KR" altLang="en-US" dirty="0"/>
              <a:t> 일단 탄생한 대략적인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회의하면서 간단히만 </a:t>
            </a:r>
            <a:r>
              <a:rPr lang="ko-KR" altLang="en-US" dirty="0" err="1"/>
              <a:t>정리해본거고요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쪽은 좀 더 구체적이게 만들어서 </a:t>
            </a:r>
            <a:r>
              <a:rPr lang="ko-KR" altLang="en-US" dirty="0" err="1"/>
              <a:t>담번에</a:t>
            </a:r>
            <a:r>
              <a:rPr lang="ko-KR" altLang="en-US" dirty="0"/>
              <a:t> 마저 해서 </a:t>
            </a:r>
            <a:r>
              <a:rPr lang="ko-KR" altLang="en-US" dirty="0" err="1"/>
              <a:t>발표할게요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28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동시에 </a:t>
            </a:r>
            <a:r>
              <a:rPr lang="ko-KR" altLang="en-US" dirty="0" err="1"/>
              <a:t>센서값분석후</a:t>
            </a:r>
            <a:r>
              <a:rPr lang="ko-KR" altLang="en-US" dirty="0"/>
              <a:t> </a:t>
            </a:r>
            <a:r>
              <a:rPr lang="ko-KR" altLang="en-US" dirty="0" err="1"/>
              <a:t>생긴걸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로 구현하기 위해서 열심히 </a:t>
            </a:r>
            <a:r>
              <a:rPr lang="en-US" altLang="ko-KR" dirty="0"/>
              <a:t>unity</a:t>
            </a:r>
            <a:r>
              <a:rPr lang="ko-KR" altLang="en-US" dirty="0" err="1"/>
              <a:t>공부중입니다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 질문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직방 다방들 부동산 </a:t>
            </a:r>
            <a:r>
              <a:rPr lang="ko-KR" altLang="en-US" dirty="0" err="1"/>
              <a:t>중개앱</a:t>
            </a:r>
            <a:r>
              <a:rPr lang="ko-KR" altLang="en-US" dirty="0"/>
              <a:t> 좋죠</a:t>
            </a:r>
            <a:r>
              <a:rPr lang="en-US" altLang="ko-KR" dirty="0"/>
              <a:t>. </a:t>
            </a:r>
            <a:r>
              <a:rPr lang="ko-KR" altLang="en-US" dirty="0"/>
              <a:t>편리하고 안 움직여도 되고 매물 많고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49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군 직방 다방은 매물 많고 </a:t>
            </a:r>
            <a:r>
              <a:rPr lang="en-US" altLang="ko-KR" dirty="0"/>
              <a:t>2</a:t>
            </a:r>
            <a:r>
              <a:rPr lang="ko-KR" altLang="en-US" dirty="0"/>
              <a:t>군에 피터팬 </a:t>
            </a:r>
            <a:r>
              <a:rPr lang="ko-KR" altLang="en-US" dirty="0" err="1"/>
              <a:t>요런것들은</a:t>
            </a:r>
            <a:r>
              <a:rPr lang="ko-KR" altLang="en-US" dirty="0"/>
              <a:t> 임대 임차 직거래라 수수료 부담 없고</a:t>
            </a:r>
            <a:r>
              <a:rPr lang="en-US" altLang="ko-KR" dirty="0"/>
              <a:t>, </a:t>
            </a:r>
            <a:r>
              <a:rPr lang="ko-KR" altLang="en-US" dirty="0"/>
              <a:t>뭐 고시원 전용</a:t>
            </a:r>
            <a:r>
              <a:rPr lang="en-US" altLang="ko-KR" dirty="0"/>
              <a:t>, </a:t>
            </a:r>
            <a:r>
              <a:rPr lang="ko-KR" altLang="en-US" dirty="0"/>
              <a:t>정보제공 전용 등등 엄청 많아요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</a:t>
            </a:r>
            <a:r>
              <a:rPr lang="en-US" altLang="ko-KR" dirty="0"/>
              <a:t> </a:t>
            </a:r>
            <a:r>
              <a:rPr lang="ko-KR" altLang="en-US" dirty="0"/>
              <a:t>좋은데 써봤으면 알겠지만 사진</a:t>
            </a:r>
            <a:r>
              <a:rPr lang="en-US" altLang="ko-KR" dirty="0"/>
              <a:t>, </a:t>
            </a:r>
            <a:r>
              <a:rPr lang="ko-KR" altLang="en-US" dirty="0"/>
              <a:t>글만으로 감 잡기 어려움</a:t>
            </a:r>
            <a:r>
              <a:rPr lang="en-US" altLang="ko-KR" dirty="0"/>
              <a:t>. </a:t>
            </a:r>
            <a:r>
              <a:rPr lang="ko-KR" altLang="en-US" dirty="0"/>
              <a:t>방 설명 보고</a:t>
            </a:r>
            <a:r>
              <a:rPr lang="en-US" altLang="ko-KR" dirty="0"/>
              <a:t> </a:t>
            </a:r>
            <a:r>
              <a:rPr lang="ko-KR" altLang="en-US" dirty="0"/>
              <a:t>감 잡히고 괜찮다 싶으면 다 허위매물</a:t>
            </a:r>
            <a:endParaRPr lang="en-US" altLang="ko-KR" dirty="0"/>
          </a:p>
          <a:p>
            <a:r>
              <a:rPr lang="ko-KR" altLang="en-US" dirty="0"/>
              <a:t>이거 공통적인 단점이고 이게 너무 큼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9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한옥에 큰 수영장 까지 </a:t>
            </a:r>
            <a:r>
              <a:rPr lang="ko-KR" altLang="en-US" dirty="0" err="1"/>
              <a:t>딸려있어서</a:t>
            </a:r>
            <a:r>
              <a:rPr lang="ko-KR" altLang="en-US" dirty="0"/>
              <a:t> 비싼 돈 주고 예약했더니 </a:t>
            </a:r>
            <a:r>
              <a:rPr lang="ko-KR" altLang="en-US" dirty="0" err="1"/>
              <a:t>저따구고</a:t>
            </a:r>
            <a:r>
              <a:rPr lang="en-US" altLang="ko-KR" dirty="0"/>
              <a:t>, </a:t>
            </a:r>
            <a:r>
              <a:rPr lang="ko-KR" altLang="en-US" dirty="0"/>
              <a:t>부동산 중개라고 다르지 않은 경험 다들 </a:t>
            </a:r>
            <a:r>
              <a:rPr lang="ko-KR" altLang="en-US" dirty="0" err="1"/>
              <a:t>있을거임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2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더 나은 방법이 없을까 고민하다가 아예 집을 통째로 스캔해서 정확한 정보를 사용자에게 제공해보자고 생각함</a:t>
            </a:r>
            <a:r>
              <a:rPr lang="en-US" altLang="ko-KR" dirty="0"/>
              <a:t>. </a:t>
            </a:r>
            <a:r>
              <a:rPr lang="ko-KR" altLang="en-US" dirty="0"/>
              <a:t>치수</a:t>
            </a:r>
            <a:r>
              <a:rPr lang="en-US" altLang="ko-KR" dirty="0"/>
              <a:t>, </a:t>
            </a:r>
            <a:r>
              <a:rPr lang="ko-KR" altLang="en-US" dirty="0"/>
              <a:t>가구 위치</a:t>
            </a:r>
            <a:r>
              <a:rPr lang="en-US" altLang="ko-KR" dirty="0"/>
              <a:t>, </a:t>
            </a:r>
            <a:r>
              <a:rPr lang="ko-KR" altLang="en-US" dirty="0"/>
              <a:t>구조 다 제공하면 주인이 과장하고 싶어도 할 수 가 없음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24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매물 </a:t>
            </a:r>
            <a:r>
              <a:rPr lang="ko-KR" altLang="en-US" dirty="0" err="1"/>
              <a:t>등록시</a:t>
            </a:r>
            <a:r>
              <a:rPr lang="ko-KR" altLang="en-US" dirty="0"/>
              <a:t> 의무적으로 </a:t>
            </a:r>
            <a:r>
              <a:rPr lang="en-US" altLang="ko-KR" dirty="0"/>
              <a:t>3D </a:t>
            </a:r>
            <a:r>
              <a:rPr lang="ko-KR" altLang="en-US" dirty="0"/>
              <a:t>스캐닝을 </a:t>
            </a:r>
            <a:r>
              <a:rPr lang="ko-KR" altLang="en-US" dirty="0" err="1"/>
              <a:t>해야하는</a:t>
            </a:r>
            <a:r>
              <a:rPr lang="ko-KR" altLang="en-US" dirty="0"/>
              <a:t> 어플을 직접 개발하기로 함</a:t>
            </a:r>
            <a:r>
              <a:rPr lang="en-US" altLang="ko-KR" dirty="0"/>
              <a:t>. 3d </a:t>
            </a:r>
            <a:r>
              <a:rPr lang="ko-KR" altLang="en-US" dirty="0" err="1"/>
              <a:t>스캐닝이거</a:t>
            </a:r>
            <a:r>
              <a:rPr lang="ko-KR" altLang="en-US" dirty="0"/>
              <a:t> 하면 방 크기 사진보다 훨씬 정확히 파악도 되고 실 매물마다 </a:t>
            </a:r>
            <a:r>
              <a:rPr lang="ko-KR" altLang="en-US" dirty="0" err="1"/>
              <a:t>해야되기</a:t>
            </a:r>
            <a:r>
              <a:rPr lang="ko-KR" altLang="en-US" dirty="0"/>
              <a:t> 때문에 단순 사진만 </a:t>
            </a:r>
            <a:r>
              <a:rPr lang="ko-KR" altLang="en-US" dirty="0" err="1"/>
              <a:t>띡</a:t>
            </a:r>
            <a:r>
              <a:rPr lang="ko-KR" altLang="en-US" dirty="0"/>
              <a:t> 올리면 </a:t>
            </a:r>
            <a:r>
              <a:rPr lang="ko-KR" altLang="en-US" dirty="0" err="1"/>
              <a:t>되는것보다</a:t>
            </a:r>
            <a:r>
              <a:rPr lang="ko-KR" altLang="en-US" dirty="0"/>
              <a:t> 보정사기</a:t>
            </a:r>
            <a:r>
              <a:rPr lang="en-US" altLang="ko-KR" dirty="0"/>
              <a:t>, </a:t>
            </a:r>
            <a:r>
              <a:rPr lang="ko-KR" altLang="en-US" dirty="0"/>
              <a:t>허위 매물도 </a:t>
            </a:r>
            <a:r>
              <a:rPr lang="ko-KR" altLang="en-US" dirty="0" err="1"/>
              <a:t>줄어들거임</a:t>
            </a:r>
            <a:r>
              <a:rPr lang="en-US" altLang="ko-KR" dirty="0"/>
              <a:t>.</a:t>
            </a:r>
            <a:r>
              <a:rPr lang="ko-KR" altLang="en-US" dirty="0"/>
              <a:t> 근데 어떻게 스캔함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2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</a:t>
            </a:r>
            <a:r>
              <a:rPr lang="ko-KR" altLang="en-US" dirty="0" err="1"/>
              <a:t>라이다랑</a:t>
            </a:r>
            <a:r>
              <a:rPr lang="ko-KR" altLang="en-US" dirty="0"/>
              <a:t> </a:t>
            </a:r>
            <a:r>
              <a:rPr lang="en-US" altLang="ko-KR" dirty="0" err="1"/>
              <a:t>tof</a:t>
            </a:r>
            <a:r>
              <a:rPr lang="ko-KR" altLang="en-US" dirty="0" err="1"/>
              <a:t>쓸거임</a:t>
            </a:r>
            <a:r>
              <a:rPr lang="en-US" altLang="ko-KR" dirty="0"/>
              <a:t>. </a:t>
            </a:r>
            <a:r>
              <a:rPr lang="ko-KR" altLang="en-US" dirty="0"/>
              <a:t>근데 이거 비싼 아이패드에만 </a:t>
            </a:r>
            <a:r>
              <a:rPr lang="ko-KR" altLang="en-US" dirty="0" err="1"/>
              <a:t>들어가는거</a:t>
            </a:r>
            <a:r>
              <a:rPr lang="ko-KR" altLang="en-US" dirty="0"/>
              <a:t> 아니냐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9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ㄴㄴ</a:t>
            </a:r>
            <a:r>
              <a:rPr lang="ko-KR" altLang="en-US" dirty="0"/>
              <a:t> </a:t>
            </a:r>
            <a:r>
              <a:rPr lang="ko-KR" altLang="en-US" dirty="0" err="1"/>
              <a:t>갤노트</a:t>
            </a:r>
            <a:r>
              <a:rPr lang="en-US" altLang="ko-KR" dirty="0"/>
              <a:t>10</a:t>
            </a:r>
            <a:r>
              <a:rPr lang="ko-KR" altLang="en-US" dirty="0"/>
              <a:t>부터 </a:t>
            </a:r>
            <a:r>
              <a:rPr lang="ko-KR" altLang="en-US" dirty="0" err="1"/>
              <a:t>화웨이</a:t>
            </a:r>
            <a:r>
              <a:rPr lang="en-US" altLang="ko-KR" dirty="0"/>
              <a:t>,</a:t>
            </a:r>
            <a:r>
              <a:rPr lang="ko-KR" altLang="en-US" dirty="0"/>
              <a:t> 아이패드</a:t>
            </a:r>
            <a:r>
              <a:rPr lang="en-US" altLang="ko-KR" dirty="0"/>
              <a:t>, </a:t>
            </a:r>
            <a:r>
              <a:rPr lang="ko-KR" altLang="en-US" dirty="0"/>
              <a:t>아이폰</a:t>
            </a:r>
            <a:r>
              <a:rPr lang="en-US" altLang="ko-KR" dirty="0"/>
              <a:t>12 </a:t>
            </a:r>
            <a:r>
              <a:rPr lang="ko-KR" altLang="en-US" dirty="0"/>
              <a:t>등 이제 앞으로 </a:t>
            </a:r>
            <a:r>
              <a:rPr lang="ko-KR" altLang="en-US" dirty="0" err="1"/>
              <a:t>웬만한거엔</a:t>
            </a:r>
            <a:r>
              <a:rPr lang="ko-KR" altLang="en-US" dirty="0"/>
              <a:t> 다 </a:t>
            </a:r>
            <a:r>
              <a:rPr lang="ko-KR" altLang="en-US" dirty="0" err="1"/>
              <a:t>달릴거고</a:t>
            </a:r>
            <a:r>
              <a:rPr lang="ko-KR" altLang="en-US" dirty="0"/>
              <a:t> </a:t>
            </a:r>
            <a:r>
              <a:rPr lang="ko-KR" altLang="en-US" dirty="0" err="1"/>
              <a:t>보급화되는건</a:t>
            </a:r>
            <a:r>
              <a:rPr lang="ko-KR" altLang="en-US" dirty="0"/>
              <a:t> 시간문제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1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5.wdp"/><Relationship Id="rId3" Type="http://schemas.openxmlformats.org/officeDocument/2006/relationships/image" Target="../media/image3.jpe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20165729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20161090</a:t>
            </a:r>
            <a:endParaRPr lang="ko-KR" altLang="en-US" sz="3000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Sangwoo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Lee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Chaemin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</a:rPr>
              <a:t>Team 12</a:t>
            </a:r>
            <a:endParaRPr lang="ko-KR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3074" name="Picture 2" descr="Apple iPad Pro Lidar Scanner for Augmented Reality - Superba AR - YouTube">
            <a:extLst>
              <a:ext uri="{FF2B5EF4-FFF2-40B4-BE49-F238E27FC236}">
                <a16:creationId xmlns:a16="http://schemas.microsoft.com/office/drawing/2014/main" id="{41CC4E7B-A94B-4173-8AD3-7A7177CB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031899"/>
            <a:ext cx="7546207" cy="424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136153-6C2A-448F-96C6-671F2B798847}"/>
              </a:ext>
            </a:extLst>
          </p:cNvPr>
          <p:cNvSpPr/>
          <p:nvPr/>
        </p:nvSpPr>
        <p:spPr>
          <a:xfrm>
            <a:off x="4258252" y="1291241"/>
            <a:ext cx="3675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2400" b="1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ToF</a:t>
            </a:r>
            <a:r>
              <a:rPr lang="en-US" altLang="ko-KR" sz="24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Lidar sensors.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168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4098" name="Picture 2" descr="What is a ToF camera, how does a ToF sensor work and how to use it">
            <a:extLst>
              <a:ext uri="{FF2B5EF4-FFF2-40B4-BE49-F238E27FC236}">
                <a16:creationId xmlns:a16="http://schemas.microsoft.com/office/drawing/2014/main" id="{B282BCD0-2824-4AB5-9596-939B97D7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4" y="3840726"/>
            <a:ext cx="5080261" cy="229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터치 대신 모션 레이더 솔리” 구글, 픽셀 4 전면 센서 정보 공개 - ITWorld Korea">
            <a:extLst>
              <a:ext uri="{FF2B5EF4-FFF2-40B4-BE49-F238E27FC236}">
                <a16:creationId xmlns:a16="http://schemas.microsoft.com/office/drawing/2014/main" id="{A43DDE54-9CB6-48BC-B776-8C91588A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48" y="1012248"/>
            <a:ext cx="3830855" cy="2357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msung ISOCELL Vizion 3D ToF sensor for Galaxy S21 - World Today News">
            <a:extLst>
              <a:ext uri="{FF2B5EF4-FFF2-40B4-BE49-F238E27FC236}">
                <a16:creationId xmlns:a16="http://schemas.microsoft.com/office/drawing/2014/main" id="{08F18093-DFFF-4AFA-833B-C185CC24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14" y="1719270"/>
            <a:ext cx="4689883" cy="3419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FE3981-CA4B-4E9D-BCE6-D4BAD2AFCB5E}"/>
              </a:ext>
            </a:extLst>
          </p:cNvPr>
          <p:cNvCxnSpPr/>
          <p:nvPr/>
        </p:nvCxnSpPr>
        <p:spPr>
          <a:xfrm>
            <a:off x="3465094" y="2829827"/>
            <a:ext cx="11357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A35A8-D018-4336-9C5D-642FCD02ACA0}"/>
              </a:ext>
            </a:extLst>
          </p:cNvPr>
          <p:cNvCxnSpPr>
            <a:cxnSpLocks/>
          </p:cNvCxnSpPr>
          <p:nvPr/>
        </p:nvCxnSpPr>
        <p:spPr>
          <a:xfrm>
            <a:off x="8969140" y="1727291"/>
            <a:ext cx="32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026296-8919-4181-AF1B-0020937F70FC}"/>
              </a:ext>
            </a:extLst>
          </p:cNvPr>
          <p:cNvCxnSpPr>
            <a:cxnSpLocks/>
          </p:cNvCxnSpPr>
          <p:nvPr/>
        </p:nvCxnSpPr>
        <p:spPr>
          <a:xfrm>
            <a:off x="10132192" y="5229282"/>
            <a:ext cx="5894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36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Optional</a:t>
              </a:r>
              <a:endParaRPr lang="ko-KR" altLang="en-US" sz="2200" dirty="0"/>
            </a:p>
          </p:txBody>
        </p:sp>
      </p:grpSp>
      <p:pic>
        <p:nvPicPr>
          <p:cNvPr id="5122" name="Picture 2" descr="페이스북, 200달러짜리 독립형 VR 기기 내놓는다 | Bloter.net">
            <a:extLst>
              <a:ext uri="{FF2B5EF4-FFF2-40B4-BE49-F238E27FC236}">
                <a16:creationId xmlns:a16="http://schemas.microsoft.com/office/drawing/2014/main" id="{F06B6BE2-A027-4995-8745-DD1ABB33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01" y="2219245"/>
            <a:ext cx="6725998" cy="3894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D710C3-81CE-411B-8F07-5A1742D63E3D}"/>
              </a:ext>
            </a:extLst>
          </p:cNvPr>
          <p:cNvSpPr txBox="1"/>
          <p:nvPr/>
        </p:nvSpPr>
        <p:spPr>
          <a:xfrm>
            <a:off x="3827590" y="13541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VR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Compatible (Optional)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731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36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Optional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2090CF-95D7-4EF0-98AC-273DE3B7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245" y="1356934"/>
            <a:ext cx="2330386" cy="4919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23D17-8B5A-4E22-9D66-A721D75C1410}"/>
              </a:ext>
            </a:extLst>
          </p:cNvPr>
          <p:cNvSpPr txBox="1"/>
          <p:nvPr/>
        </p:nvSpPr>
        <p:spPr>
          <a:xfrm>
            <a:off x="5159142" y="3105834"/>
            <a:ext cx="594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Control by Hand Tracking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6693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0493" cy="660429"/>
            <a:chOff x="1188881" y="351819"/>
            <a:chExt cx="18004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6146" name="Picture 2" descr="Creative and Smart! LG CNS :: AR은 전자상거래에 어떤 영향을 끼치게 될까?">
            <a:extLst>
              <a:ext uri="{FF2B5EF4-FFF2-40B4-BE49-F238E27FC236}">
                <a16:creationId xmlns:a16="http://schemas.microsoft.com/office/drawing/2014/main" id="{A773A887-1CAE-4AE2-BF3B-9F083398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50" y="2151807"/>
            <a:ext cx="6457700" cy="4132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X icon, American Red Cross International Red Cross and Red Crescent  Movement, Red Cross, text, logo png | PNGEgg">
            <a:extLst>
              <a:ext uri="{FF2B5EF4-FFF2-40B4-BE49-F238E27FC236}">
                <a16:creationId xmlns:a16="http://schemas.microsoft.com/office/drawing/2014/main" id="{8FCE4400-4EC1-45C3-B0DF-D9E77E96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6" b="99451" l="9025" r="89892">
                        <a14:foregroundMark x1="30686" y1="8242" x2="31769" y2="4945"/>
                        <a14:foregroundMark x1="25632" y1="87912" x2="22383" y2="91758"/>
                        <a14:foregroundMark x1="19856" y1="95604" x2="18773" y2="99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84" y="2753962"/>
            <a:ext cx="4750277" cy="31211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C469F-DEFC-41AF-BE54-7D5834ED6B52}"/>
              </a:ext>
            </a:extLst>
          </p:cNvPr>
          <p:cNvSpPr txBox="1"/>
          <p:nvPr/>
        </p:nvSpPr>
        <p:spPr>
          <a:xfrm>
            <a:off x="2501907" y="1412684"/>
            <a:ext cx="718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Not a just virtually place furnishings application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70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2.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78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Feedback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4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654381" cy="660429"/>
            <a:chOff x="1188881" y="351819"/>
            <a:chExt cx="26543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Feedback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654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What’s differences?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DAD432-19E2-430F-98F4-2085E39E065B}"/>
              </a:ext>
            </a:extLst>
          </p:cNvPr>
          <p:cNvSpPr txBox="1"/>
          <p:nvPr/>
        </p:nvSpPr>
        <p:spPr>
          <a:xfrm>
            <a:off x="572308" y="3213556"/>
            <a:ext cx="11047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What are the differences between other applications, such as IKEA applications?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299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1E3DE-7351-4C58-A5BB-B25B7470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655547"/>
            <a:ext cx="4397916" cy="438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 descr="IKEA Place Is Revolutionizing Retail Through Augmented Reality | Blue  Fountain Media">
            <a:extLst>
              <a:ext uri="{FF2B5EF4-FFF2-40B4-BE49-F238E27FC236}">
                <a16:creationId xmlns:a16="http://schemas.microsoft.com/office/drawing/2014/main" id="{C70D90B7-1881-43EB-8F5C-5DC11BD3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22" y="1655547"/>
            <a:ext cx="3509010" cy="194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춘추전국시대를 방불케 하는 부동산 앱 O2O 시장 경쟁 - 매일경제">
            <a:extLst>
              <a:ext uri="{FF2B5EF4-FFF2-40B4-BE49-F238E27FC236}">
                <a16:creationId xmlns:a16="http://schemas.microsoft.com/office/drawing/2014/main" id="{7C220231-3C9F-4934-81A6-0AC39AF6E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58" b="91229" l="10000" r="90000">
                        <a14:foregroundMark x1="25566" y1="63029" x2="26052" y2="66592"/>
                        <a14:foregroundMark x1="30097" y1="42094" x2="28964" y2="46771"/>
                        <a14:foregroundMark x1="27184" y1="37639" x2="25566" y2="39198"/>
                        <a14:foregroundMark x1="43042" y1="29399" x2="43042" y2="29399"/>
                        <a14:foregroundMark x1="40453" y1="29399" x2="40453" y2="29399"/>
                        <a14:foregroundMark x1="41909" y1="28508" x2="42233" y2="30067"/>
                        <a14:foregroundMark x1="41909" y1="28062" x2="41100" y2="25835"/>
                        <a14:foregroundMark x1="44175" y1="25835" x2="44175" y2="23831"/>
                        <a14:foregroundMark x1="47087" y1="53452" x2="49353" y2="57906"/>
                        <a14:foregroundMark x1="65534" y1="54566" x2="68447" y2="59911"/>
                        <a14:foregroundMark x1="57767" y1="76837" x2="61165" y2="79955"/>
                        <a14:foregroundMark x1="28317" y1="57016" x2="21197" y2="63697"/>
                        <a14:foregroundMark x1="60841" y1="32071" x2="63269" y2="40757"/>
                        <a14:foregroundMark x1="44498" y1="53452" x2="48220" y2="55902"/>
                        <a14:foregroundMark x1="43689" y1="61915" x2="46440" y2="63029"/>
                        <a14:foregroundMark x1="59385" y1="80401" x2="61489" y2="80401"/>
                        <a14:foregroundMark x1="70712" y1="53898" x2="71036" y2="57461"/>
                        <a14:foregroundMark x1="44984" y1="57461" x2="46440" y2="61024"/>
                        <a14:foregroundMark x1="44175" y1="27840" x2="44822" y2="28508"/>
                        <a14:foregroundMark x1="44498" y1="24276" x2="45631" y2="23385"/>
                        <a14:foregroundMark x1="44498" y1="24276" x2="44822" y2="22272"/>
                        <a14:foregroundMark x1="63430" y1="29621" x2="66019" y2="32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6996311" y="3705669"/>
            <a:ext cx="4017631" cy="2560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D6F8C5-8E0E-4DD1-A083-05C3DB645635}"/>
              </a:ext>
            </a:extLst>
          </p:cNvPr>
          <p:cNvGrpSpPr/>
          <p:nvPr/>
        </p:nvGrpSpPr>
        <p:grpSpPr>
          <a:xfrm>
            <a:off x="1188881" y="351819"/>
            <a:ext cx="2654381" cy="660429"/>
            <a:chOff x="1188881" y="351819"/>
            <a:chExt cx="2654381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8FFE44-1678-40AD-9432-F06B2D46C1A7}"/>
                </a:ext>
              </a:extLst>
            </p:cNvPr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Feedback	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5A3F3B-8AD7-4BC8-B101-EC7D9EB6FFED}"/>
                </a:ext>
              </a:extLst>
            </p:cNvPr>
            <p:cNvSpPr txBox="1"/>
            <p:nvPr/>
          </p:nvSpPr>
          <p:spPr>
            <a:xfrm>
              <a:off x="1188881" y="581361"/>
              <a:ext cx="2654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What’s differences?</a:t>
              </a:r>
              <a:endParaRPr lang="ko-KR" altLang="en-US" sz="2200" dirty="0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783A640-7975-4433-8F5E-2DBD0A057ECB}"/>
              </a:ext>
            </a:extLst>
          </p:cNvPr>
          <p:cNvSpPr/>
          <p:nvPr/>
        </p:nvSpPr>
        <p:spPr>
          <a:xfrm>
            <a:off x="6005790" y="3262693"/>
            <a:ext cx="825839" cy="1169228"/>
          </a:xfrm>
          <a:prstGeom prst="leftArrow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8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35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Schedule Modification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9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261238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Total 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9DE18B-8BBA-4CD7-9CC7-905D70B9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04" y="1087656"/>
            <a:ext cx="4369392" cy="5418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6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Project Summary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Feedback</a:t>
            </a:r>
          </a:p>
          <a:p>
            <a:endParaRPr lang="en-US" altLang="ko-KR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Schedule</a:t>
            </a:r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Modification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Progress Report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33643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58917" y="3172217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58917" y="400799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4.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23BD0-F631-4066-AF77-E4483E5D2DBF}"/>
              </a:ext>
            </a:extLst>
          </p:cNvPr>
          <p:cNvSpPr txBox="1"/>
          <p:nvPr/>
        </p:nvSpPr>
        <p:spPr>
          <a:xfrm>
            <a:off x="1258917" y="4783994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5.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718B1-9855-4BC2-82C8-FF8FB674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4" y="1446337"/>
            <a:ext cx="3619603" cy="48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08CEC-069F-4566-90EF-194EF23B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58" y="1453877"/>
            <a:ext cx="3839323" cy="480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18D8B8-CCDC-4625-81B3-F8DBFD4E8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612" y="1446337"/>
            <a:ext cx="3911364" cy="482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1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4.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71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 Report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1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78B6170-4925-4ABF-B1F3-B785A88D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1955251"/>
            <a:ext cx="4097775" cy="282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95AD92-BA0F-4042-8E69-4B2A0083163E}"/>
              </a:ext>
            </a:extLst>
          </p:cNvPr>
          <p:cNvSpPr/>
          <p:nvPr/>
        </p:nvSpPr>
        <p:spPr>
          <a:xfrm>
            <a:off x="1041206" y="4976121"/>
            <a:ext cx="3986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Android Multi-Camera Camera2 API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42" name="Picture 2" descr="ARCore, Sceneform &amp; Augmented Images #2 Android AR | by Neeraj Moudgil |  Coinmonks | Medium">
            <a:extLst>
              <a:ext uri="{FF2B5EF4-FFF2-40B4-BE49-F238E27FC236}">
                <a16:creationId xmlns:a16="http://schemas.microsoft.com/office/drawing/2014/main" id="{EE7A804A-BF4D-4828-A515-1FFF749D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083" y1="29500" x2="42750" y2="25917"/>
                        <a14:foregroundMark x1="42750" y1="25917" x2="40750" y2="41667"/>
                        <a14:foregroundMark x1="40750" y1="41667" x2="55250" y2="44333"/>
                        <a14:foregroundMark x1="51167" y1="25667" x2="50833" y2="29250"/>
                        <a14:foregroundMark x1="50500" y1="32833" x2="52333" y2="28667"/>
                        <a14:foregroundMark x1="49667" y1="34250" x2="49667" y2="34250"/>
                        <a14:foregroundMark x1="49333" y1="34583" x2="51750" y2="34250"/>
                        <a14:foregroundMark x1="24167" y1="73667" x2="24500" y2="76000"/>
                        <a14:foregroundMark x1="24750" y1="76917" x2="21250" y2="64167"/>
                        <a14:foregroundMark x1="31583" y1="72167" x2="35167" y2="71917"/>
                        <a14:foregroundMark x1="41917" y1="70083" x2="41917" y2="74250"/>
                        <a14:foregroundMark x1="63833" y1="69833" x2="65667" y2="71583"/>
                        <a14:foregroundMark x1="70083" y1="71583" x2="70083" y2="74583"/>
                        <a14:foregroundMark x1="81000" y1="74250" x2="84000" y2="73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100" y="1803639"/>
            <a:ext cx="3250721" cy="325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E44EC-A654-4FBA-8BC6-9BE108E2644C}"/>
              </a:ext>
            </a:extLst>
          </p:cNvPr>
          <p:cNvSpPr txBox="1"/>
          <p:nvPr/>
        </p:nvSpPr>
        <p:spPr>
          <a:xfrm>
            <a:off x="5959732" y="3290230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OR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56130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4D1721-1606-4E76-AD56-26A977BC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55" y="1681066"/>
            <a:ext cx="4210077" cy="347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F5EA4D-2789-438E-B461-7D8097FB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14" y="1702521"/>
            <a:ext cx="5110186" cy="345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04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C7511-0624-47B7-AD34-A165B916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97" y="1674792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507B2-88AE-47F6-BAB3-071D8EA5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23" y="1674792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FF19D1-2170-4AF6-94F7-B51A7A9F1E0F}"/>
              </a:ext>
            </a:extLst>
          </p:cNvPr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1B18B-59AA-495D-8335-5DBEBD211106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FA6A49-BCB9-44FF-B7FD-0552690DED44}"/>
                </a:ext>
              </a:extLst>
            </p:cNvPr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6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59D98E-A065-4E1D-94F8-29708629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20" y="1418437"/>
            <a:ext cx="6224959" cy="461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472D6E-9243-4EEA-9804-B4FCF84A721A}"/>
              </a:ext>
            </a:extLst>
          </p:cNvPr>
          <p:cNvGrpSpPr/>
          <p:nvPr/>
        </p:nvGrpSpPr>
        <p:grpSpPr>
          <a:xfrm>
            <a:off x="1188881" y="351819"/>
            <a:ext cx="1319592" cy="660429"/>
            <a:chOff x="1188881" y="351819"/>
            <a:chExt cx="1319592" cy="6604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AC4111-BBA2-4345-A9DF-470EFABBDA4D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A1DE6-8CFA-419E-97DF-1990F0946466}"/>
                </a:ext>
              </a:extLst>
            </p:cNvPr>
            <p:cNvSpPr txBox="1"/>
            <p:nvPr/>
          </p:nvSpPr>
          <p:spPr>
            <a:xfrm>
              <a:off x="1188881" y="581361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0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9218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156E9EA4-D35B-4B75-91FA-6634BB2C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67" y="1466850"/>
            <a:ext cx="68580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E97283-56BC-41E0-980B-B0D337E2B390}"/>
              </a:ext>
            </a:extLst>
          </p:cNvPr>
          <p:cNvGrpSpPr/>
          <p:nvPr/>
        </p:nvGrpSpPr>
        <p:grpSpPr>
          <a:xfrm>
            <a:off x="1188881" y="351819"/>
            <a:ext cx="1319592" cy="660429"/>
            <a:chOff x="1188881" y="351819"/>
            <a:chExt cx="1319592" cy="660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80CD5A-4F6F-42F0-BBAE-344EEBE3748D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5AAC92-47D4-4121-8A14-B3F44250474E}"/>
                </a:ext>
              </a:extLst>
            </p:cNvPr>
            <p:cNvSpPr txBox="1"/>
            <p:nvPr/>
          </p:nvSpPr>
          <p:spPr>
            <a:xfrm>
              <a:off x="1188881" y="581361"/>
              <a:ext cx="8274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Unity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EC847D-5427-4364-9BAA-617988C8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353" y="1128037"/>
            <a:ext cx="2846074" cy="473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9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5.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75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Project Summary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14338" name="Picture 2" descr="직방으로 아파트도 구한다원스톱 서비스 제공 | 한국경제TV">
            <a:extLst>
              <a:ext uri="{FF2B5EF4-FFF2-40B4-BE49-F238E27FC236}">
                <a16:creationId xmlns:a16="http://schemas.microsoft.com/office/drawing/2014/main" id="{1FFD450F-2EC6-4273-975D-4365CC29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8008" r="91211">
                        <a14:foregroundMark x1="13281" y1="19139" x2="25977" y2="18660"/>
                        <a14:foregroundMark x1="25977" y1="18660" x2="27148" y2="18660"/>
                        <a14:foregroundMark x1="9570" y1="26316" x2="9570" y2="29904"/>
                        <a14:foregroundMark x1="9961" y1="25359" x2="9570" y2="23684"/>
                        <a14:foregroundMark x1="9745" y1="57431" x2="9570" y2="35646"/>
                        <a14:foregroundMark x1="15625" y1="26077" x2="15625" y2="38517"/>
                        <a14:foregroundMark x1="15625" y1="38517" x2="26367" y2="38995"/>
                        <a14:foregroundMark x1="26367" y1="38995" x2="29297" y2="27033"/>
                        <a14:foregroundMark x1="29297" y1="27033" x2="17773" y2="46172"/>
                        <a14:foregroundMark x1="17773" y1="46172" x2="29297" y2="50478"/>
                        <a14:foregroundMark x1="29297" y1="50478" x2="29688" y2="50478"/>
                        <a14:foregroundMark x1="14844" y1="84211" x2="25977" y2="83971"/>
                        <a14:foregroundMark x1="25977" y1="83971" x2="26172" y2="83971"/>
                        <a14:foregroundMark x1="42969" y1="87081" x2="58984" y2="87560"/>
                        <a14:foregroundMark x1="71875" y1="82057" x2="82617" y2="81340"/>
                        <a14:foregroundMark x1="82617" y1="81340" x2="82813" y2="81340"/>
                        <a14:foregroundMark x1="84570" y1="20574" x2="67969" y2="21053"/>
                        <a14:foregroundMark x1="55859" y1="10766" x2="38281" y2="11005"/>
                        <a14:foregroundMark x1="90039" y1="71292" x2="90625" y2="60766"/>
                        <a14:foregroundMark x1="83203" y1="50239" x2="69336" y2="50478"/>
                        <a14:foregroundMark x1="69336" y1="50478" x2="66797" y2="52153"/>
                        <a14:foregroundMark x1="90430" y1="30861" x2="90625" y2="59330"/>
                        <a14:foregroundMark x1="75195" y1="33254" x2="79492" y2="46411"/>
                        <a14:foregroundMark x1="79492" y1="46411" x2="85547" y2="48804"/>
                        <a14:foregroundMark x1="48828" y1="33732" x2="40234" y2="51435"/>
                        <a14:foregroundMark x1="40234" y1="51435" x2="52930" y2="42823"/>
                        <a14:foregroundMark x1="52930" y1="42823" x2="41992" y2="38756"/>
                        <a14:foregroundMark x1="41992" y1="38756" x2="31055" y2="42105"/>
                        <a14:foregroundMark x1="31055" y1="42105" x2="41016" y2="47847"/>
                        <a14:foregroundMark x1="41016" y1="47847" x2="51953" y2="46890"/>
                        <a14:foregroundMark x1="51953" y1="46890" x2="29492" y2="62919"/>
                        <a14:foregroundMark x1="29492" y1="62919" x2="30664" y2="72010"/>
                        <a14:foregroundMark x1="57227" y1="80383" x2="61719" y2="85167"/>
                        <a14:foregroundMark x1="36719" y1="82297" x2="44531" y2="85407"/>
                        <a14:foregroundMark x1="69727" y1="77033" x2="79688" y2="77033"/>
                        <a14:foregroundMark x1="79688" y1="77033" x2="79688" y2="76794"/>
                        <a14:foregroundMark x1="85547" y1="36124" x2="71484" y2="35407"/>
                        <a14:foregroundMark x1="90820" y1="25359" x2="90625" y2="27033"/>
                        <a14:foregroundMark x1="90430" y1="72249" x2="90039" y2="74402"/>
                        <a14:foregroundMark x1="90625" y1="75837" x2="89844" y2="79665"/>
                        <a14:foregroundMark x1="90820" y1="37560" x2="90625" y2="75837"/>
                        <a14:foregroundMark x1="91016" y1="75837" x2="89844" y2="85646"/>
                        <a14:foregroundMark x1="10395" y1="80462" x2="11523" y2="85646"/>
                        <a14:foregroundMark x1="90820" y1="80622" x2="90820" y2="83014"/>
                        <a14:foregroundMark x1="91406" y1="82775" x2="91016" y2="83493"/>
                        <a14:foregroundMark x1="40820" y1="93301" x2="50977" y2="93062"/>
                        <a14:foregroundMark x1="50977" y1="93062" x2="58789" y2="93062"/>
                        <a14:foregroundMark x1="59766" y1="93301" x2="61719" y2="93301"/>
                        <a14:foregroundMark x1="33008" y1="88517" x2="32617" y2="87081"/>
                        <a14:foregroundMark x1="13867" y1="86842" x2="32031" y2="87560"/>
                        <a14:foregroundMark x1="12305" y1="86364" x2="8789" y2="80861"/>
                        <a14:foregroundMark x1="9045" y1="80582" x2="8984" y2="83732"/>
                        <a14:foregroundMark x1="8755" y1="57519" x2="8789" y2="55981"/>
                        <a14:foregroundMark x1="8008" y1="55742" x2="10156" y2="68182"/>
                        <a14:foregroundMark x1="10156" y1="68182" x2="9180" y2="79665"/>
                        <a14:foregroundMark x1="9180" y1="55024" x2="9570" y2="48325"/>
                        <a14:foregroundMark x1="8984" y1="76316" x2="9570" y2="70096"/>
                        <a14:foregroundMark x1="9570" y1="71292" x2="8594" y2="64354"/>
                        <a14:foregroundMark x1="9766" y1="76555" x2="8984" y2="8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20484"/>
            <a:ext cx="4876800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74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047081-6537-494D-8059-8B1DAA44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252343"/>
            <a:ext cx="10022958" cy="502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8ED8F5D1-25BE-4CFE-8B20-32577EE6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22" y="3015807"/>
            <a:ext cx="1590592" cy="1590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FBFC27F-29B0-4CD8-8C0E-F4530EDC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8" b="97351" l="2318" r="99007">
                        <a14:foregroundMark x1="11258" y1="21854" x2="10927" y2="47351"/>
                        <a14:foregroundMark x1="13907" y1="17219" x2="15563" y2="75828"/>
                        <a14:foregroundMark x1="15563" y1="75828" x2="29139" y2="89404"/>
                        <a14:foregroundMark x1="29139" y1="89404" x2="65563" y2="96026"/>
                        <a14:foregroundMark x1="65563" y1="96026" x2="81457" y2="85099"/>
                        <a14:foregroundMark x1="81457" y1="85099" x2="92715" y2="70861"/>
                        <a14:foregroundMark x1="92715" y1="70861" x2="96358" y2="53642"/>
                        <a14:foregroundMark x1="96358" y1="53642" x2="92384" y2="34437"/>
                        <a14:foregroundMark x1="92384" y1="34437" x2="84768" y2="19536"/>
                        <a14:foregroundMark x1="84768" y1="19536" x2="71192" y2="8940"/>
                        <a14:foregroundMark x1="71192" y1="8940" x2="31788" y2="8940"/>
                        <a14:foregroundMark x1="31788" y1="8940" x2="15232" y2="14901"/>
                        <a14:foregroundMark x1="15232" y1="14901" x2="14238" y2="15894"/>
                        <a14:foregroundMark x1="14238" y1="14901" x2="4636" y2="29139"/>
                        <a14:foregroundMark x1="4636" y1="29139" x2="4305" y2="47351"/>
                        <a14:foregroundMark x1="4305" y1="47351" x2="9272" y2="63576"/>
                        <a14:foregroundMark x1="9272" y1="63576" x2="6623" y2="82119"/>
                        <a14:foregroundMark x1="6623" y1="82119" x2="6954" y2="82450"/>
                        <a14:foregroundMark x1="11589" y1="13576" x2="3974" y2="20199"/>
                        <a14:foregroundMark x1="8940" y1="10596" x2="14238" y2="6291"/>
                        <a14:foregroundMark x1="32781" y1="3974" x2="56623" y2="3311"/>
                        <a14:foregroundMark x1="56623" y1="3311" x2="65563" y2="4305"/>
                        <a14:foregroundMark x1="38411" y1="4967" x2="52649" y2="4636"/>
                        <a14:foregroundMark x1="19536" y1="5298" x2="32119" y2="3974"/>
                        <a14:foregroundMark x1="20199" y1="5629" x2="13576" y2="12252"/>
                        <a14:foregroundMark x1="13576" y1="8940" x2="7947" y2="15563"/>
                        <a14:foregroundMark x1="13576" y1="6623" x2="4636" y2="15232"/>
                        <a14:foregroundMark x1="6291" y1="7616" x2="2980" y2="21854"/>
                        <a14:foregroundMark x1="3642" y1="19536" x2="3642" y2="41391"/>
                        <a14:foregroundMark x1="3642" y1="41391" x2="4636" y2="44040"/>
                        <a14:foregroundMark x1="6291" y1="37417" x2="5960" y2="67550"/>
                        <a14:foregroundMark x1="6954" y1="65894" x2="5960" y2="70199"/>
                        <a14:foregroundMark x1="6291" y1="67219" x2="6291" y2="79470"/>
                        <a14:foregroundMark x1="12241" y1="95351" x2="12583" y2="96358"/>
                        <a14:foregroundMark x1="6291" y1="77815" x2="11930" y2="94435"/>
                        <a14:foregroundMark x1="12583" y1="96358" x2="14901" y2="94371"/>
                        <a14:foregroundMark x1="8940" y1="86424" x2="23510" y2="92715"/>
                        <a14:foregroundMark x1="18543" y1="85099" x2="31788" y2="93377"/>
                        <a14:foregroundMark x1="17881" y1="86093" x2="26821" y2="91391"/>
                        <a14:foregroundMark x1="24172" y1="86424" x2="32781" y2="88411"/>
                        <a14:foregroundMark x1="27152" y1="73510" x2="41060" y2="85099"/>
                        <a14:foregroundMark x1="41060" y1="85099" x2="42053" y2="85099"/>
                        <a14:foregroundMark x1="55629" y1="19868" x2="33775" y2="32450"/>
                        <a14:foregroundMark x1="33775" y1="32450" x2="50000" y2="21523"/>
                        <a14:foregroundMark x1="50000" y1="21523" x2="33775" y2="40397"/>
                        <a14:foregroundMark x1="33775" y1="40397" x2="50662" y2="31126"/>
                        <a14:foregroundMark x1="50662" y1="31126" x2="19868" y2="67881"/>
                        <a14:foregroundMark x1="19868" y1="67881" x2="57616" y2="46358"/>
                        <a14:foregroundMark x1="57616" y1="46358" x2="37748" y2="73841"/>
                        <a14:foregroundMark x1="37748" y1="73841" x2="54305" y2="71523"/>
                        <a14:foregroundMark x1="54305" y1="71523" x2="64901" y2="88742"/>
                        <a14:foregroundMark x1="64901" y1="88742" x2="68543" y2="81457"/>
                        <a14:foregroundMark x1="42384" y1="25166" x2="36093" y2="41060"/>
                        <a14:foregroundMark x1="36093" y1="41060" x2="47351" y2="26490"/>
                        <a14:foregroundMark x1="47351" y1="26490" x2="40728" y2="46026"/>
                        <a14:foregroundMark x1="40728" y1="46026" x2="41391" y2="26821"/>
                        <a14:foregroundMark x1="41391" y1="26821" x2="22848" y2="27152"/>
                        <a14:foregroundMark x1="22848" y1="27152" x2="31457" y2="24172"/>
                        <a14:foregroundMark x1="41060" y1="13245" x2="23510" y2="19536"/>
                        <a14:foregroundMark x1="23510" y1="19536" x2="18212" y2="30795"/>
                        <a14:foregroundMark x1="22185" y1="22517" x2="15894" y2="60596"/>
                        <a14:foregroundMark x1="7616" y1="69205" x2="7947" y2="87417"/>
                        <a14:foregroundMark x1="7947" y1="87417" x2="9934" y2="89735"/>
                        <a14:foregroundMark x1="24834" y1="94371" x2="47682" y2="94371"/>
                        <a14:foregroundMark x1="47682" y1="94371" x2="23179" y2="97351"/>
                        <a14:foregroundMark x1="24172" y1="97020" x2="65232" y2="95364"/>
                        <a14:foregroundMark x1="65232" y1="95364" x2="73841" y2="79139"/>
                        <a14:foregroundMark x1="73841" y1="79139" x2="56623" y2="81788"/>
                        <a14:foregroundMark x1="56623" y1="81788" x2="77815" y2="74834"/>
                        <a14:foregroundMark x1="77815" y1="74834" x2="83113" y2="75497"/>
                        <a14:foregroundMark x1="79139" y1="97682" x2="97020" y2="78477"/>
                        <a14:foregroundMark x1="97020" y1="78477" x2="99007" y2="70199"/>
                        <a14:foregroundMark x1="87748" y1="79470" x2="85430" y2="34768"/>
                        <a14:foregroundMark x1="84106" y1="62914" x2="84106" y2="10927"/>
                        <a14:foregroundMark x1="88411" y1="23179" x2="87417" y2="8609"/>
                        <a14:foregroundMark x1="94371" y1="22848" x2="82119" y2="7947"/>
                        <a14:foregroundMark x1="82119" y1="7947" x2="70530" y2="8940"/>
                        <a14:foregroundMark x1="68874" y1="6291" x2="86093" y2="4305"/>
                        <a14:foregroundMark x1="86093" y1="4305" x2="91825" y2="5260"/>
                        <a14:foregroundMark x1="93746" y1="9197" x2="95364" y2="18212"/>
                        <a14:foregroundMark x1="52649" y1="46358" x2="62252" y2="60265"/>
                        <a14:foregroundMark x1="62252" y1="60265" x2="62252" y2="60265"/>
                        <a14:foregroundMark x1="53642" y1="39073" x2="60927" y2="54636"/>
                        <a14:foregroundMark x1="60927" y1="54636" x2="60927" y2="55629"/>
                        <a14:foregroundMark x1="55629" y1="39073" x2="65232" y2="62914"/>
                        <a14:foregroundMark x1="63576" y1="58940" x2="60265" y2="72185"/>
                        <a14:foregroundMark x1="66556" y1="24834" x2="64570" y2="39404"/>
                        <a14:foregroundMark x1="62914" y1="27815" x2="62914" y2="35099"/>
                        <a14:foregroundMark x1="62252" y1="23510" x2="61921" y2="29801"/>
                        <a14:foregroundMark x1="93377" y1="9272" x2="80464" y2="23510"/>
                        <a14:foregroundMark x1="80464" y1="23510" x2="75828" y2="26821"/>
                        <a14:backgroundMark x1="3974" y1="4967" x2="7947" y2="2649"/>
                        <a14:backgroundMark x1="95364" y1="2649" x2="98675" y2="6291"/>
                        <a14:backgroundMark x1="97020" y1="97351" x2="98013" y2="96358"/>
                        <a14:backgroundMark x1="3642" y1="96358" x2="8940" y2="99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93" y="2892485"/>
            <a:ext cx="1226328" cy="1226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6015F4-9D2A-4DE2-9BDA-9AF89F7ED9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7" b="89238" l="6699" r="90909">
                        <a14:foregroundMark x1="8612" y1="25112" x2="6699" y2="35426"/>
                        <a14:foregroundMark x1="90909" y1="44395" x2="89952" y2="49327"/>
                        <a14:foregroundMark x1="36842" y1="89238" x2="43062" y2="89238"/>
                      </a14:backgroundRemoval>
                    </a14:imgEffect>
                  </a14:imgLayer>
                </a14:imgProps>
              </a:ext>
            </a:extLst>
          </a:blip>
          <a:srcRect l="5743" t="11477" r="7404" b="7123"/>
          <a:stretch/>
        </p:blipFill>
        <p:spPr>
          <a:xfrm>
            <a:off x="6516934" y="4390483"/>
            <a:ext cx="1592487" cy="1592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8CA079-9D0D-480C-9398-7484846FC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4026" r="3198" b="3753"/>
          <a:stretch/>
        </p:blipFill>
        <p:spPr bwMode="auto">
          <a:xfrm>
            <a:off x="1515852" y="2686505"/>
            <a:ext cx="2820203" cy="1124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7A256F-E33D-4146-B2DB-7273AFD7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02" y="2815836"/>
            <a:ext cx="1226327" cy="122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C1805C-5FDD-4322-8365-9E8ACAFE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0" b="98837" l="2907" r="96512">
                        <a14:foregroundMark x1="18605" y1="10465" x2="47674" y2="17442"/>
                        <a14:foregroundMark x1="47674" y1="17442" x2="33140" y2="44767"/>
                        <a14:foregroundMark x1="33140" y1="44767" x2="33140" y2="77907"/>
                        <a14:foregroundMark x1="33140" y1="77907" x2="69767" y2="90698"/>
                        <a14:foregroundMark x1="69767" y1="90698" x2="86628" y2="64535"/>
                        <a14:foregroundMark x1="86628" y1="64535" x2="85465" y2="32558"/>
                        <a14:foregroundMark x1="85465" y1="32558" x2="75581" y2="13372"/>
                        <a14:foregroundMark x1="79070" y1="15698" x2="85465" y2="44186"/>
                        <a14:foregroundMark x1="85465" y1="44186" x2="80233" y2="18605"/>
                        <a14:foregroundMark x1="52907" y1="12209" x2="22674" y2="12209"/>
                        <a14:foregroundMark x1="22674" y1="12209" x2="22093" y2="12791"/>
                        <a14:foregroundMark x1="60465" y1="9884" x2="73256" y2="8140"/>
                        <a14:foregroundMark x1="52907" y1="12209" x2="82558" y2="8721"/>
                        <a14:foregroundMark x1="82558" y1="8721" x2="82558" y2="8721"/>
                        <a14:foregroundMark x1="87209" y1="5233" x2="88372" y2="5814"/>
                        <a14:foregroundMark x1="84884" y1="6977" x2="23837" y2="9302"/>
                        <a14:foregroundMark x1="23837" y1="9302" x2="4070" y2="32558"/>
                        <a14:foregroundMark x1="4070" y1="32558" x2="5814" y2="93023"/>
                        <a14:foregroundMark x1="10485" y1="92304" x2="36047" y2="88372"/>
                        <a14:foregroundMark x1="8217" y1="92653" x2="8841" y2="92557"/>
                        <a14:foregroundMark x1="5814" y1="93023" x2="6284" y2="92951"/>
                        <a14:foregroundMark x1="36047" y1="88372" x2="65698" y2="98256"/>
                        <a14:foregroundMark x1="65698" y1="98256" x2="92442" y2="77326"/>
                        <a14:foregroundMark x1="92442" y1="77326" x2="96512" y2="15116"/>
                        <a14:foregroundMark x1="96512" y1="15116" x2="87791" y2="33721"/>
                        <a14:foregroundMark x1="79651" y1="41860" x2="77907" y2="53488"/>
                        <a14:foregroundMark x1="78488" y1="47674" x2="46512" y2="52326"/>
                        <a14:foregroundMark x1="46512" y1="52326" x2="16279" y2="46512"/>
                        <a14:foregroundMark x1="16279" y1="46512" x2="15116" y2="44767"/>
                        <a14:foregroundMark x1="12209" y1="40698" x2="19767" y2="51163"/>
                        <a14:foregroundMark x1="11628" y1="11047" x2="3488" y2="15116"/>
                        <a14:foregroundMark x1="15698" y1="5814" x2="22674" y2="4651"/>
                        <a14:foregroundMark x1="24419" y1="97674" x2="59302" y2="94186"/>
                        <a14:foregroundMark x1="59302" y1="94186" x2="73256" y2="94186"/>
                        <a14:foregroundMark x1="4639" y1="98274" x2="59884" y2="98837"/>
                        <a14:foregroundMark x1="42442" y1="43023" x2="70930" y2="27907"/>
                        <a14:foregroundMark x1="70930" y1="27907" x2="59884" y2="64535"/>
                        <a14:foregroundMark x1="59884" y1="64535" x2="72093" y2="26744"/>
                        <a14:foregroundMark x1="72093" y1="26744" x2="63372" y2="62791"/>
                        <a14:foregroundMark x1="63372" y1="62791" x2="71512" y2="34884"/>
                        <a14:foregroundMark x1="71512" y1="34884" x2="65698" y2="69186"/>
                        <a14:foregroundMark x1="65698" y1="69186" x2="73837" y2="38953"/>
                        <a14:foregroundMark x1="73837" y1="38953" x2="69767" y2="68023"/>
                        <a14:foregroundMark x1="69767" y1="68023" x2="81977" y2="61628"/>
                        <a14:foregroundMark x1="75000" y1="24419" x2="63953" y2="44186"/>
                        <a14:foregroundMark x1="85465" y1="16860" x2="61628" y2="41279"/>
                        <a14:foregroundMark x1="61628" y1="41279" x2="61628" y2="42442"/>
                        <a14:foregroundMark x1="60465" y1="43023" x2="48256" y2="52326"/>
                        <a14:foregroundMark x1="59302" y1="39535" x2="44767" y2="56395"/>
                        <a14:foregroundMark x1="48837" y1="42442" x2="41279" y2="50581"/>
                        <a14:foregroundMark x1="45930" y1="44186" x2="43605" y2="63372"/>
                        <a14:backgroundMark x1="1744" y1="4070" x2="3488" y2="2907"/>
                        <a14:backgroundMark x1="99419" y1="1163" x2="99419" y2="2907"/>
                        <a14:backgroundMark x1="97674" y1="97093" x2="95930" y2="97093"/>
                        <a14:backgroundMark x1="2326" y1="97674" x2="2326" y2="97674"/>
                        <a14:backgroundMark x1="2326" y1="97674" x2="2907" y2="98256"/>
                        <a14:backgroundMark x1="2907" y1="98256" x2="4651" y2="98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42" y="4301892"/>
            <a:ext cx="1592487" cy="1592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4E9AB41-04EA-44AB-8391-E9663658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98" b="97351" l="2318" r="97351">
                        <a14:foregroundMark x1="34106" y1="12252" x2="13907" y2="24503"/>
                        <a14:foregroundMark x1="13907" y1="24503" x2="10927" y2="50000"/>
                        <a14:foregroundMark x1="10927" y1="50000" x2="19205" y2="74503"/>
                        <a14:foregroundMark x1="19205" y1="74503" x2="39735" y2="85762"/>
                        <a14:foregroundMark x1="39735" y1="85762" x2="66225" y2="86424"/>
                        <a14:foregroundMark x1="66225" y1="86424" x2="81788" y2="69536"/>
                        <a14:foregroundMark x1="81788" y1="69536" x2="61258" y2="42384"/>
                        <a14:foregroundMark x1="61258" y1="42384" x2="41060" y2="38411"/>
                        <a14:foregroundMark x1="41060" y1="38411" x2="27483" y2="58940"/>
                        <a14:foregroundMark x1="27483" y1="58940" x2="46026" y2="61921"/>
                        <a14:foregroundMark x1="46026" y1="61921" x2="55629" y2="40397"/>
                        <a14:foregroundMark x1="55629" y1="40397" x2="43709" y2="52649"/>
                        <a14:foregroundMark x1="43709" y1="52649" x2="61589" y2="46358"/>
                        <a14:foregroundMark x1="61589" y1="46358" x2="69536" y2="56623"/>
                        <a14:foregroundMark x1="65894" y1="15232" x2="48344" y2="70861"/>
                        <a14:foregroundMark x1="77815" y1="23179" x2="80464" y2="81788"/>
                        <a14:foregroundMark x1="80464" y1="81788" x2="83444" y2="81788"/>
                        <a14:foregroundMark x1="77815" y1="38411" x2="81457" y2="81788"/>
                        <a14:foregroundMark x1="81457" y1="81788" x2="82119" y2="82781"/>
                        <a14:foregroundMark x1="89735" y1="38742" x2="89735" y2="72185"/>
                        <a14:foregroundMark x1="87748" y1="54967" x2="87086" y2="93709"/>
                        <a14:foregroundMark x1="87086" y1="93709" x2="23841" y2="91722"/>
                        <a14:foregroundMark x1="23841" y1="91722" x2="7285" y2="82450"/>
                        <a14:foregroundMark x1="7285" y1="82450" x2="3642" y2="21854"/>
                        <a14:foregroundMark x1="3642" y1="21854" x2="22185" y2="13907"/>
                        <a14:foregroundMark x1="22185" y1="13907" x2="82450" y2="10265"/>
                        <a14:foregroundMark x1="82450" y1="10265" x2="86755" y2="10927"/>
                        <a14:foregroundMark x1="85762" y1="15232" x2="94702" y2="31457"/>
                        <a14:foregroundMark x1="94702" y1="31457" x2="97682" y2="54636"/>
                        <a14:foregroundMark x1="91391" y1="55960" x2="96026" y2="93046"/>
                        <a14:foregroundMark x1="97351" y1="79139" x2="7285" y2="86755"/>
                        <a14:foregroundMark x1="7285" y1="86755" x2="45695" y2="95033"/>
                        <a14:foregroundMark x1="45695" y1="95033" x2="21523" y2="97682"/>
                        <a14:foregroundMark x1="13907" y1="9934" x2="30795" y2="6623"/>
                        <a14:foregroundMark x1="30795" y1="6623" x2="8940" y2="8609"/>
                        <a14:foregroundMark x1="8940" y1="8609" x2="26159" y2="6291"/>
                        <a14:foregroundMark x1="26159" y1="6291" x2="43046" y2="18874"/>
                        <a14:foregroundMark x1="43046" y1="18874" x2="60927" y2="16225"/>
                        <a14:foregroundMark x1="60927" y1="16225" x2="74834" y2="24834"/>
                        <a14:foregroundMark x1="74834" y1="24834" x2="86093" y2="17550"/>
                        <a14:foregroundMark x1="73510" y1="8940" x2="90066" y2="8940"/>
                        <a14:foregroundMark x1="90066" y1="8940" x2="94371" y2="7616"/>
                        <a14:foregroundMark x1="67881" y1="6291" x2="77815" y2="5298"/>
                        <a14:foregroundMark x1="46358" y1="7616" x2="64238" y2="6291"/>
                        <a14:foregroundMark x1="64238" y1="6291" x2="66887" y2="6291"/>
                        <a14:foregroundMark x1="67219" y1="25828" x2="46026" y2="57616"/>
                        <a14:foregroundMark x1="66887" y1="35099" x2="49007" y2="64238"/>
                        <a14:foregroundMark x1="64901" y1="37086" x2="43377" y2="68874"/>
                        <a14:foregroundMark x1="44040" y1="48675" x2="36093" y2="68543"/>
                        <a14:foregroundMark x1="36093" y1="68543" x2="37417" y2="70530"/>
                        <a14:foregroundMark x1="45033" y1="66887" x2="44040" y2="68212"/>
                        <a14:foregroundMark x1="48675" y1="66887" x2="58940" y2="62583"/>
                        <a14:foregroundMark x1="58940" y1="62583" x2="60265" y2="68874"/>
                        <a14:foregroundMark x1="58609" y1="60265" x2="57947" y2="67219"/>
                        <a14:foregroundMark x1="40397" y1="45033" x2="41391" y2="50662"/>
                        <a14:foregroundMark x1="39735" y1="46689" x2="38742" y2="49669"/>
                        <a14:foregroundMark x1="28808" y1="48013" x2="25497" y2="50000"/>
                        <a14:foregroundMark x1="34768" y1="35762" x2="49007" y2="26490"/>
                        <a14:foregroundMark x1="49007" y1="26490" x2="53974" y2="25166"/>
                        <a14:foregroundMark x1="37748" y1="31788" x2="15563" y2="47351"/>
                        <a14:foregroundMark x1="31126" y1="36093" x2="24172" y2="52649"/>
                        <a14:foregroundMark x1="24172" y1="52649" x2="23841" y2="68212"/>
                        <a14:foregroundMark x1="27152" y1="45033" x2="27152" y2="68543"/>
                        <a14:foregroundMark x1="29139" y1="56623" x2="24503" y2="72848"/>
                        <a14:foregroundMark x1="24503" y1="72848" x2="24834" y2="71523"/>
                        <a14:foregroundMark x1="27815" y1="64901" x2="25497" y2="77152"/>
                        <a14:foregroundMark x1="27815" y1="65232" x2="51325" y2="72848"/>
                        <a14:foregroundMark x1="51325" y1="72848" x2="68543" y2="71854"/>
                        <a14:foregroundMark x1="68543" y1="71854" x2="66556" y2="71192"/>
                        <a14:foregroundMark x1="44040" y1="65894" x2="61589" y2="64570"/>
                        <a14:foregroundMark x1="61589" y1="64570" x2="67219" y2="62583"/>
                        <a14:foregroundMark x1="52649" y1="67550" x2="62252" y2="68543"/>
                        <a14:foregroundMark x1="51987" y1="70861" x2="61589" y2="66556"/>
                        <a14:foregroundMark x1="51987" y1="27815" x2="68874" y2="34437"/>
                        <a14:foregroundMark x1="68874" y1="34437" x2="76159" y2="50993"/>
                        <a14:foregroundMark x1="76159" y1="50993" x2="75828" y2="7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90" y="4213302"/>
            <a:ext cx="1769668" cy="1769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45D43F-0B22-4E27-8D62-E38DAE676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t="5052" r="1871" b="7451"/>
          <a:stretch/>
        </p:blipFill>
        <p:spPr bwMode="auto">
          <a:xfrm>
            <a:off x="1025943" y="4614982"/>
            <a:ext cx="2182836" cy="120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887AB-0D28-4001-AA65-51FB82CAB0EE}"/>
              </a:ext>
            </a:extLst>
          </p:cNvPr>
          <p:cNvSpPr/>
          <p:nvPr/>
        </p:nvSpPr>
        <p:spPr>
          <a:xfrm>
            <a:off x="1515852" y="1474828"/>
            <a:ext cx="9386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A lot of Real Estate Brokerage Applications are already existing</a:t>
            </a:r>
            <a:endParaRPr lang="ko-KR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0253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711D79D-D7B8-4434-94F3-DE3C6B78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11" y="1378241"/>
            <a:ext cx="3175566" cy="239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EC49F142-9A82-4E2E-B352-AA3F7EDC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22" y="3954423"/>
            <a:ext cx="3193745" cy="239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ECD81B1-97D6-4626-BA11-441E5128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63" y="1864638"/>
            <a:ext cx="5136973" cy="3808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29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16914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Reconstruct</a:t>
              </a:r>
              <a:endParaRPr lang="ko-KR" altLang="en-US" sz="2200" dirty="0"/>
            </a:p>
          </p:txBody>
        </p:sp>
      </p:grpSp>
      <p:pic>
        <p:nvPicPr>
          <p:cNvPr id="16386" name="Picture 2" descr="Preview: 3D Room Scanning with Canvas &amp; Structure Sensor - 3D Scan Expert">
            <a:extLst>
              <a:ext uri="{FF2B5EF4-FFF2-40B4-BE49-F238E27FC236}">
                <a16:creationId xmlns:a16="http://schemas.microsoft.com/office/drawing/2014/main" id="{62A34279-8013-4531-95B4-2F8BA9E4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2" b="89716" l="8887" r="91016">
                        <a14:foregroundMark x1="9766" y1="44420" x2="9082" y2="64114"/>
                        <a14:foregroundMark x1="90527" y1="50985" x2="91113" y2="54705"/>
                        <a14:foregroundMark x1="71094" y1="8972" x2="72559" y2="9628"/>
                        <a14:foregroundMark x1="88379" y1="55580" x2="89746" y2="55580"/>
                        <a14:foregroundMark x1="44531" y1="49672" x2="52148" y2="49672"/>
                        <a14:foregroundMark x1="52148" y1="49672" x2="53906" y2="4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0546"/>
            <a:ext cx="9753600" cy="43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753804-551A-4CD3-B2A5-A0FADA610DD1}"/>
              </a:ext>
            </a:extLst>
          </p:cNvPr>
          <p:cNvSpPr/>
          <p:nvPr/>
        </p:nvSpPr>
        <p:spPr>
          <a:xfrm>
            <a:off x="9278754" y="3686476"/>
            <a:ext cx="924025" cy="529389"/>
          </a:xfrm>
          <a:prstGeom prst="rect">
            <a:avLst/>
          </a:prstGeom>
          <a:gradFill flip="none" rotWithShape="1">
            <a:gsLst>
              <a:gs pos="0">
                <a:srgbClr val="4AB0C0">
                  <a:shade val="30000"/>
                  <a:satMod val="115000"/>
                </a:srgbClr>
              </a:gs>
              <a:gs pos="5000">
                <a:srgbClr val="4AB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4A3CC-62ED-4E82-A912-BCCF84A28A24}"/>
              </a:ext>
            </a:extLst>
          </p:cNvPr>
          <p:cNvSpPr txBox="1"/>
          <p:nvPr/>
        </p:nvSpPr>
        <p:spPr>
          <a:xfrm>
            <a:off x="7656889" y="3754200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DFDFD"/>
                </a:solidFill>
              </a:rPr>
              <a:t>RECONSTRUCT</a:t>
            </a:r>
            <a:endParaRPr lang="ko-KR" altLang="en-US" sz="2400" b="1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0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2050" name="Picture 2" descr="Canvas App by Occipital Lets You Take 3D Scans of Your Home to Create CAD  Files - 3Printr.com">
            <a:extLst>
              <a:ext uri="{FF2B5EF4-FFF2-40B4-BE49-F238E27FC236}">
                <a16:creationId xmlns:a16="http://schemas.microsoft.com/office/drawing/2014/main" id="{5AE84B2C-9168-4D1A-BADB-5E19F68B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55" y="2414505"/>
            <a:ext cx="6451889" cy="363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DFEFD-F121-4375-B85D-10C9B4E8608F}"/>
              </a:ext>
            </a:extLst>
          </p:cNvPr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3EE91D-2503-4135-BE9B-9989AECB6BF8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D8EBCA-2C8B-4C19-9A5E-0388E5FB3727}"/>
                </a:ext>
              </a:extLst>
            </p:cNvPr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47109A-C3C6-43A8-B07D-472AF7C936A2}"/>
              </a:ext>
            </a:extLst>
          </p:cNvPr>
          <p:cNvSpPr txBox="1"/>
          <p:nvPr/>
        </p:nvSpPr>
        <p:spPr>
          <a:xfrm>
            <a:off x="4068841" y="1420989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Using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3D Scanning!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367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4E01AD38B9A7499D640DDC9AABD88F" ma:contentTypeVersion="10" ma:contentTypeDescription="새 문서를 만듭니다." ma:contentTypeScope="" ma:versionID="03a66fc9afa39527380bd317f6aa3292">
  <xsd:schema xmlns:xsd="http://www.w3.org/2001/XMLSchema" xmlns:xs="http://www.w3.org/2001/XMLSchema" xmlns:p="http://schemas.microsoft.com/office/2006/metadata/properties" xmlns:ns3="e853eb9a-ebd3-4eed-8cb6-8c1751577767" targetNamespace="http://schemas.microsoft.com/office/2006/metadata/properties" ma:root="true" ma:fieldsID="574bf45a50b0194fbac0600a3b6efe76" ns3:_="">
    <xsd:import namespace="e853eb9a-ebd3-4eed-8cb6-8c17515777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53eb9a-ebd3-4eed-8cb6-8c1751577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3BF9BD-2E38-4275-8638-2A91B7EE06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4C1DCA-3210-4945-88E0-FA37A4DD8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53eb9a-ebd3-4eed-8cb6-8c17515777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8C0C97-588F-43C3-BF48-835F74AAF3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797</Words>
  <Application>Microsoft Office PowerPoint</Application>
  <PresentationFormat>와이드스크린</PresentationFormat>
  <Paragraphs>148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상우 박</cp:lastModifiedBy>
  <cp:revision>6</cp:revision>
  <dcterms:created xsi:type="dcterms:W3CDTF">2015-01-21T11:35:38Z</dcterms:created>
  <dcterms:modified xsi:type="dcterms:W3CDTF">2020-09-23T01:38:41Z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0x010100D94E01AD38B9A7499D640DDC9AABD88F</vt:lpwstr>
  </property>
</Properties>
</file>